
<file path=[Content_Types].xml><?xml version="1.0" encoding="utf-8"?>
<Types xmlns="http://schemas.openxmlformats.org/package/2006/content-types">
  <Default Extension="jpeg" ContentType="image/jpeg"/>
  <Default Extension="JPG" ContentType="image/.jpg"/>
  <Default Extension="png" ContentType="image/png"/>
  <Default Extension="wdp" ContentType="image/vnd.ms-photo"/>
  <Default Extension="rels" ContentType="application/vnd.openxmlformats-package.relationships+xml"/>
  <Default Extension="xml" ContentType="application/xml"/>
  <Override PartName="/docProps/app.xml" ContentType="application/vnd.openxmlformats-officedocument.extended-properties+xml"/>
  <Override PartName="/docProps/core.xml" ContentType="application/vnd.openxmlformats-package.core-properties+xml"/>
  <Override PartName="/docProps/custom.xml" ContentType="application/vnd.openxmlformats-officedocument.custom-properties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presentation.xml" ContentType="application/vnd.openxmlformats-officedocument.presentationml.presentation.main+xml"/>
  <Override PartName="/ppt/slideLayouts/slideLayout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10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tableStyles.xml" ContentType="application/vnd.openxmlformats-officedocument.presentationml.tableStyles+xml"/>
  <Override PartName="/ppt/tags/tag1.xml" ContentType="application/vnd.openxmlformats-officedocument.presentationml.tags+xml"/>
  <Override PartName="/ppt/theme/theme1.xml" ContentType="application/vnd.openxmlformats-officedocument.theme+xml"/>
  <Override PartName="/ppt/theme/theme2.xml" ContentType="application/vnd.openxmlformats-officedocument.theme+xml"/>
  <Override PartName="/ppt/viewProps.xml" ContentType="application/vnd.openxmlformats-officedocument.presentationml.viewProps+xml"/>
</Types>
</file>

<file path=_rels/.rels><?xml version="1.0" encoding="UTF-8" standalone="yes"?>
<Relationships xmlns="http://schemas.openxmlformats.org/package/2006/relationships"><Relationship Id="rId1" Type="http://schemas.openxmlformats.org/officeDocument/2006/relationships/officeDocument" Target="ppt/presentation.xml"/><Relationship Id="rId4" Type="http://schemas.openxmlformats.org/package/2006/relationships/metadata/thumbnail" Target="docProps/thumbnail.jpeg"/><Relationship Id="rId3" Type="http://schemas.openxmlformats.org/package/2006/relationships/metadata/core-properties" Target="docProps/core.xml"/><Relationship Id="rId2" Type="http://schemas.openxmlformats.org/officeDocument/2006/relationships/extended-properties" Target="docProps/app.xml"/><Relationship Id="rId5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>
  <p:sldMasterIdLst>
    <p:sldMasterId id="2147483648" r:id="rId1"/>
  </p:sldMasterIdLst>
  <p:notesMasterIdLst>
    <p:notesMasterId r:id="rId13"/>
  </p:notesMasterIdLst>
  <p:sldIdLst>
    <p:sldId id="259" r:id="rId3"/>
    <p:sldId id="270" r:id="rId4"/>
    <p:sldId id="296" r:id="rId5"/>
    <p:sldId id="298" r:id="rId6"/>
    <p:sldId id="299" r:id="rId7"/>
    <p:sldId id="297" r:id="rId8"/>
    <p:sldId id="304" r:id="rId9"/>
    <p:sldId id="305" r:id="rId10"/>
    <p:sldId id="307" r:id="rId11"/>
    <p:sldId id="308" r:id="rId12"/>
  </p:sldIdLst>
  <p:sldSz cx="12192000" cy="6858000"/>
  <p:notesSz cx="6858000" cy="9144000"/>
  <p:custDataLst>
    <p:tags r:id="rId17"/>
  </p:custDataLst>
  <p:defaultTextStyle>
    <a:defPPr>
      <a:defRPr lang="zh-CN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FFC000"/>
    <a:srgbClr val="FCE618"/>
    <a:srgbClr val="FFD501"/>
    <a:srgbClr val="FFCC11"/>
    <a:srgbClr val="FFFFEF"/>
    <a:srgbClr val="262626"/>
    <a:srgbClr val="EAB200"/>
    <a:srgbClr val="FFC111"/>
    <a:srgbClr val="F0B700"/>
    <a:srgbClr val="E6E6E6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showOutlineIcons="0" horzBarState="maximized">
    <p:restoredLeft sz="10576" autoAdjust="0"/>
    <p:restoredTop sz="96353" autoAdjust="0"/>
  </p:normalViewPr>
  <p:slideViewPr>
    <p:cSldViewPr snapToGrid="0">
      <p:cViewPr varScale="1">
        <p:scale>
          <a:sx n="114" d="100"/>
          <a:sy n="114" d="100"/>
        </p:scale>
        <p:origin x="-732" y="-96"/>
      </p:cViewPr>
      <p:guideLst>
        <p:guide orient="horz" pos="2160"/>
        <p:guide pos="710"/>
      </p:guideLst>
    </p:cSldViewPr>
  </p:slideViewPr>
  <p:notesTextViewPr>
    <p:cViewPr>
      <p:scale>
        <a:sx n="1" d="1"/>
        <a:sy n="1" d="1"/>
      </p:scale>
      <p:origin x="0" y="0"/>
    </p:cViewPr>
  </p:notesTextViewPr>
  <p:sorterViewPr>
    <p:cViewPr varScale="1">
      <p:scale>
        <a:sx n="100" d="100"/>
        <a:sy n="100" d="100"/>
      </p:scale>
      <p:origin x="0" y="-198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9" Type="http://schemas.openxmlformats.org/officeDocument/2006/relationships/slide" Target="slides/slide7.xml"/><Relationship Id="rId8" Type="http://schemas.openxmlformats.org/officeDocument/2006/relationships/slide" Target="slides/slide6.xml"/><Relationship Id="rId7" Type="http://schemas.openxmlformats.org/officeDocument/2006/relationships/slide" Target="slides/slide5.xml"/><Relationship Id="rId6" Type="http://schemas.openxmlformats.org/officeDocument/2006/relationships/slide" Target="slides/slide4.xml"/><Relationship Id="rId5" Type="http://schemas.openxmlformats.org/officeDocument/2006/relationships/slide" Target="slides/slide3.xml"/><Relationship Id="rId4" Type="http://schemas.openxmlformats.org/officeDocument/2006/relationships/slide" Target="slides/slide2.xml"/><Relationship Id="rId3" Type="http://schemas.openxmlformats.org/officeDocument/2006/relationships/slide" Target="slides/slide1.xml"/><Relationship Id="rId2" Type="http://schemas.openxmlformats.org/officeDocument/2006/relationships/theme" Target="theme/theme1.xml"/><Relationship Id="rId17" Type="http://schemas.openxmlformats.org/officeDocument/2006/relationships/tags" Target="tags/tag1.xml"/><Relationship Id="rId16" Type="http://schemas.openxmlformats.org/officeDocument/2006/relationships/tableStyles" Target="tableStyles.xml"/><Relationship Id="rId15" Type="http://schemas.openxmlformats.org/officeDocument/2006/relationships/viewProps" Target="viewProps.xml"/><Relationship Id="rId14" Type="http://schemas.openxmlformats.org/officeDocument/2006/relationships/presProps" Target="presProps.xml"/><Relationship Id="rId13" Type="http://schemas.openxmlformats.org/officeDocument/2006/relationships/notesMaster" Target="notesMasters/notesMaster1.xml"/><Relationship Id="rId12" Type="http://schemas.openxmlformats.org/officeDocument/2006/relationships/slide" Target="slides/slide10.xml"/><Relationship Id="rId11" Type="http://schemas.openxmlformats.org/officeDocument/2006/relationships/slide" Target="slides/slide9.xml"/><Relationship Id="rId10" Type="http://schemas.openxmlformats.org/officeDocument/2006/relationships/slide" Target="slides/slide8.xml"/><Relationship Id="rId1" Type="http://schemas.openxmlformats.org/officeDocument/2006/relationships/slideMaster" Target="slideMasters/slideMaster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页眉占位符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zh-CN" altLang="en-US"/>
          </a:p>
        </p:txBody>
      </p:sp>
      <p:sp>
        <p:nvSpPr>
          <p:cNvPr id="3" name="日期占位符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0E5CD6F9-0AAF-4A31-AF65-145D013794D7}" type="datetimeFigureOut">
              <a:rPr lang="zh-CN" altLang="en-US" smtClean="0"/>
            </a:fld>
            <a:endParaRPr lang="zh-CN" altLang="en-US"/>
          </a:p>
        </p:txBody>
      </p:sp>
      <p:sp>
        <p:nvSpPr>
          <p:cNvPr id="4" name="幻灯片图像占位符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zh-CN" altLang="en-US"/>
          </a:p>
        </p:txBody>
      </p:sp>
      <p:sp>
        <p:nvSpPr>
          <p:cNvPr id="5" name="备注占位符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zh-CN" altLang="en-US"/>
              <a:t>编辑母版文本样式</a:t>
            </a:r>
            <a:endParaRPr lang="zh-CN" altLang="en-US"/>
          </a:p>
          <a:p>
            <a:pPr lvl="1"/>
            <a:r>
              <a:rPr lang="zh-CN" altLang="en-US"/>
              <a:t>第二级</a:t>
            </a:r>
            <a:endParaRPr lang="zh-CN" altLang="en-US"/>
          </a:p>
          <a:p>
            <a:pPr lvl="2"/>
            <a:r>
              <a:rPr lang="zh-CN" altLang="en-US"/>
              <a:t>第三级</a:t>
            </a:r>
            <a:endParaRPr lang="zh-CN" altLang="en-US"/>
          </a:p>
          <a:p>
            <a:pPr lvl="3"/>
            <a:r>
              <a:rPr lang="zh-CN" altLang="en-US"/>
              <a:t>第四级</a:t>
            </a:r>
            <a:endParaRPr lang="zh-CN" altLang="en-US"/>
          </a:p>
          <a:p>
            <a:pPr lvl="4"/>
            <a:r>
              <a:rPr lang="zh-CN" altLang="en-US"/>
              <a:t>第五级</a:t>
            </a:r>
            <a:endParaRPr lang="zh-CN" altLang="en-US"/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4D75A8CE-2826-447F-9AE5-5E3C283DE98E}" type="slidenum">
              <a:rPr lang="zh-CN" altLang="en-US" smtClean="0"/>
            </a:fld>
            <a:endParaRPr lang="zh-CN" alt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标题幻灯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zh-CN" altLang="en-US"/>
              <a:t>单击此处编辑母版标题样式</a:t>
            </a:r>
            <a:endParaRPr lang="zh-CN" altLang="en-US"/>
          </a:p>
        </p:txBody>
      </p:sp>
      <p:sp>
        <p:nvSpPr>
          <p:cNvPr id="3" name="副标题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zh-CN" altLang="en-US"/>
              <a:t>单击此处编辑母版副标题样式</a:t>
            </a:r>
            <a:endParaRPr lang="zh-CN" altLang="en-US"/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F1353B3-7FF3-4E7C-9CC3-D42C22D379EA}" type="datetimeFigureOut">
              <a:rPr lang="zh-CN" altLang="en-US" smtClean="0"/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55DD65-CDF4-444B-89B6-F3A90D9B3A38}" type="slidenum">
              <a:rPr lang="zh-CN" altLang="en-US" smtClean="0"/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标题和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/>
              <a:t>单击此处编辑母版标题样式</a:t>
            </a:r>
            <a:endParaRPr lang="zh-CN" altLang="en-US"/>
          </a:p>
        </p:txBody>
      </p:sp>
      <p:sp>
        <p:nvSpPr>
          <p:cNvPr id="3" name="内容占位符 2"/>
          <p:cNvSpPr>
            <a:spLocks noGrp="1"/>
          </p:cNvSpPr>
          <p:nvPr>
            <p:ph idx="1" hasCustomPrompt="1"/>
          </p:nvPr>
        </p:nvSpPr>
        <p:spPr/>
        <p:txBody>
          <a:bodyPr/>
          <a:lstStyle/>
          <a:p>
            <a:pPr lvl="0"/>
            <a:r>
              <a:rPr lang="zh-CN" altLang="en-US"/>
              <a:t>编辑母版文本样式</a:t>
            </a:r>
            <a:endParaRPr lang="zh-CN" altLang="en-US"/>
          </a:p>
          <a:p>
            <a:pPr lvl="1"/>
            <a:r>
              <a:rPr lang="zh-CN" altLang="en-US"/>
              <a:t>第二级</a:t>
            </a:r>
            <a:endParaRPr lang="zh-CN" altLang="en-US"/>
          </a:p>
          <a:p>
            <a:pPr lvl="2"/>
            <a:r>
              <a:rPr lang="zh-CN" altLang="en-US"/>
              <a:t>第三级</a:t>
            </a:r>
            <a:endParaRPr lang="zh-CN" altLang="en-US"/>
          </a:p>
          <a:p>
            <a:pPr lvl="3"/>
            <a:r>
              <a:rPr lang="zh-CN" altLang="en-US"/>
              <a:t>第四级</a:t>
            </a:r>
            <a:endParaRPr lang="zh-CN" altLang="en-US"/>
          </a:p>
          <a:p>
            <a:pPr lvl="4"/>
            <a:r>
              <a:rPr lang="zh-CN" altLang="en-US"/>
              <a:t>第五级</a:t>
            </a:r>
            <a:endParaRPr lang="zh-CN" altLang="en-US"/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F1353B3-7FF3-4E7C-9CC3-D42C22D379EA}" type="datetimeFigureOut">
              <a:rPr lang="zh-CN" altLang="en-US" smtClean="0"/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55DD65-CDF4-444B-89B6-F3A90D9B3A38}" type="slidenum">
              <a:rPr lang="zh-CN" altLang="en-US" smtClean="0"/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节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zh-CN" altLang="en-US"/>
              <a:t>单击此处编辑母版标题样式</a:t>
            </a:r>
            <a:endParaRPr lang="zh-CN" altLang="en-US"/>
          </a:p>
        </p:txBody>
      </p:sp>
      <p:sp>
        <p:nvSpPr>
          <p:cNvPr id="3" name="文本占位符 2"/>
          <p:cNvSpPr>
            <a:spLocks noGrp="1"/>
          </p:cNvSpPr>
          <p:nvPr>
            <p:ph type="body" idx="1" hasCustomPrompt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zh-CN" altLang="en-US"/>
              <a:t>编辑母版文本样式</a:t>
            </a:r>
            <a:endParaRPr lang="zh-CN" altLang="en-US"/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F1353B3-7FF3-4E7C-9CC3-D42C22D379EA}" type="datetimeFigureOut">
              <a:rPr lang="zh-CN" altLang="en-US" smtClean="0"/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55DD65-CDF4-444B-89B6-F3A90D9B3A38}" type="slidenum">
              <a:rPr lang="zh-CN" altLang="en-US" smtClean="0"/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两栏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/>
              <a:t>单击此处编辑母版标题样式</a:t>
            </a:r>
            <a:endParaRPr lang="zh-CN" altLang="en-US"/>
          </a:p>
        </p:txBody>
      </p:sp>
      <p:sp>
        <p:nvSpPr>
          <p:cNvPr id="3" name="内容占位符 2"/>
          <p:cNvSpPr>
            <a:spLocks noGrp="1"/>
          </p:cNvSpPr>
          <p:nvPr>
            <p:ph sz="half" idx="1" hasCustomPrompt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zh-CN" altLang="en-US"/>
              <a:t>编辑母版文本样式</a:t>
            </a:r>
            <a:endParaRPr lang="zh-CN" altLang="en-US"/>
          </a:p>
          <a:p>
            <a:pPr lvl="1"/>
            <a:r>
              <a:rPr lang="zh-CN" altLang="en-US"/>
              <a:t>第二级</a:t>
            </a:r>
            <a:endParaRPr lang="zh-CN" altLang="en-US"/>
          </a:p>
          <a:p>
            <a:pPr lvl="2"/>
            <a:r>
              <a:rPr lang="zh-CN" altLang="en-US"/>
              <a:t>第三级</a:t>
            </a:r>
            <a:endParaRPr lang="zh-CN" altLang="en-US"/>
          </a:p>
          <a:p>
            <a:pPr lvl="3"/>
            <a:r>
              <a:rPr lang="zh-CN" altLang="en-US"/>
              <a:t>第四级</a:t>
            </a:r>
            <a:endParaRPr lang="zh-CN" altLang="en-US"/>
          </a:p>
          <a:p>
            <a:pPr lvl="4"/>
            <a:r>
              <a:rPr lang="zh-CN" altLang="en-US"/>
              <a:t>第五级</a:t>
            </a:r>
            <a:endParaRPr lang="zh-CN" altLang="en-US"/>
          </a:p>
        </p:txBody>
      </p:sp>
      <p:sp>
        <p:nvSpPr>
          <p:cNvPr id="4" name="内容占位符 3"/>
          <p:cNvSpPr>
            <a:spLocks noGrp="1"/>
          </p:cNvSpPr>
          <p:nvPr>
            <p:ph sz="half" idx="2" hasCustomPrompt="1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zh-CN" altLang="en-US"/>
              <a:t>编辑母版文本样式</a:t>
            </a:r>
            <a:endParaRPr lang="zh-CN" altLang="en-US"/>
          </a:p>
          <a:p>
            <a:pPr lvl="1"/>
            <a:r>
              <a:rPr lang="zh-CN" altLang="en-US"/>
              <a:t>第二级</a:t>
            </a:r>
            <a:endParaRPr lang="zh-CN" altLang="en-US"/>
          </a:p>
          <a:p>
            <a:pPr lvl="2"/>
            <a:r>
              <a:rPr lang="zh-CN" altLang="en-US"/>
              <a:t>第三级</a:t>
            </a:r>
            <a:endParaRPr lang="zh-CN" altLang="en-US"/>
          </a:p>
          <a:p>
            <a:pPr lvl="3"/>
            <a:r>
              <a:rPr lang="zh-CN" altLang="en-US"/>
              <a:t>第四级</a:t>
            </a:r>
            <a:endParaRPr lang="zh-CN" altLang="en-US"/>
          </a:p>
          <a:p>
            <a:pPr lvl="4"/>
            <a:r>
              <a:rPr lang="zh-CN" altLang="en-US"/>
              <a:t>第五级</a:t>
            </a:r>
            <a:endParaRPr lang="zh-CN" altLang="en-US"/>
          </a:p>
        </p:txBody>
      </p:sp>
      <p:sp>
        <p:nvSpPr>
          <p:cNvPr id="5" name="日期占位符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F1353B3-7FF3-4E7C-9CC3-D42C22D379EA}" type="datetimeFigureOut">
              <a:rPr lang="zh-CN" altLang="en-US" smtClean="0"/>
            </a:fld>
            <a:endParaRPr lang="zh-CN" altLang="en-US"/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55DD65-CDF4-444B-89B6-F3A90D9B3A38}" type="slidenum">
              <a:rPr lang="zh-CN" altLang="en-US" smtClean="0"/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zh-CN" altLang="en-US"/>
              <a:t>单击此处编辑母版标题样式</a:t>
            </a:r>
            <a:endParaRPr lang="zh-CN" altLang="en-US"/>
          </a:p>
        </p:txBody>
      </p:sp>
      <p:sp>
        <p:nvSpPr>
          <p:cNvPr id="3" name="文本占位符 2"/>
          <p:cNvSpPr>
            <a:spLocks noGrp="1"/>
          </p:cNvSpPr>
          <p:nvPr>
            <p:ph type="body" idx="1" hasCustomPrompt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zh-CN" altLang="en-US"/>
              <a:t>编辑母版文本样式</a:t>
            </a:r>
            <a:endParaRPr lang="zh-CN" altLang="en-US"/>
          </a:p>
        </p:txBody>
      </p:sp>
      <p:sp>
        <p:nvSpPr>
          <p:cNvPr id="4" name="内容占位符 3"/>
          <p:cNvSpPr>
            <a:spLocks noGrp="1"/>
          </p:cNvSpPr>
          <p:nvPr>
            <p:ph sz="half" idx="2" hasCustomPrompt="1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zh-CN" altLang="en-US"/>
              <a:t>编辑母版文本样式</a:t>
            </a:r>
            <a:endParaRPr lang="zh-CN" altLang="en-US"/>
          </a:p>
          <a:p>
            <a:pPr lvl="1"/>
            <a:r>
              <a:rPr lang="zh-CN" altLang="en-US"/>
              <a:t>第二级</a:t>
            </a:r>
            <a:endParaRPr lang="zh-CN" altLang="en-US"/>
          </a:p>
          <a:p>
            <a:pPr lvl="2"/>
            <a:r>
              <a:rPr lang="zh-CN" altLang="en-US"/>
              <a:t>第三级</a:t>
            </a:r>
            <a:endParaRPr lang="zh-CN" altLang="en-US"/>
          </a:p>
          <a:p>
            <a:pPr lvl="3"/>
            <a:r>
              <a:rPr lang="zh-CN" altLang="en-US"/>
              <a:t>第四级</a:t>
            </a:r>
            <a:endParaRPr lang="zh-CN" altLang="en-US"/>
          </a:p>
          <a:p>
            <a:pPr lvl="4"/>
            <a:r>
              <a:rPr lang="zh-CN" altLang="en-US"/>
              <a:t>第五级</a:t>
            </a:r>
            <a:endParaRPr lang="zh-CN" altLang="en-US"/>
          </a:p>
        </p:txBody>
      </p:sp>
      <p:sp>
        <p:nvSpPr>
          <p:cNvPr id="5" name="文本占位符 4"/>
          <p:cNvSpPr>
            <a:spLocks noGrp="1"/>
          </p:cNvSpPr>
          <p:nvPr>
            <p:ph type="body" sz="quarter" idx="3" hasCustomPrompt="1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zh-CN" altLang="en-US"/>
              <a:t>编辑母版文本样式</a:t>
            </a:r>
            <a:endParaRPr lang="zh-CN" altLang="en-US"/>
          </a:p>
        </p:txBody>
      </p:sp>
      <p:sp>
        <p:nvSpPr>
          <p:cNvPr id="6" name="内容占位符 5"/>
          <p:cNvSpPr>
            <a:spLocks noGrp="1"/>
          </p:cNvSpPr>
          <p:nvPr>
            <p:ph sz="quarter" idx="4" hasCustomPrompt="1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zh-CN" altLang="en-US"/>
              <a:t>编辑母版文本样式</a:t>
            </a:r>
            <a:endParaRPr lang="zh-CN" altLang="en-US"/>
          </a:p>
          <a:p>
            <a:pPr lvl="1"/>
            <a:r>
              <a:rPr lang="zh-CN" altLang="en-US"/>
              <a:t>第二级</a:t>
            </a:r>
            <a:endParaRPr lang="zh-CN" altLang="en-US"/>
          </a:p>
          <a:p>
            <a:pPr lvl="2"/>
            <a:r>
              <a:rPr lang="zh-CN" altLang="en-US"/>
              <a:t>第三级</a:t>
            </a:r>
            <a:endParaRPr lang="zh-CN" altLang="en-US"/>
          </a:p>
          <a:p>
            <a:pPr lvl="3"/>
            <a:r>
              <a:rPr lang="zh-CN" altLang="en-US"/>
              <a:t>第四级</a:t>
            </a:r>
            <a:endParaRPr lang="zh-CN" altLang="en-US"/>
          </a:p>
          <a:p>
            <a:pPr lvl="4"/>
            <a:r>
              <a:rPr lang="zh-CN" altLang="en-US"/>
              <a:t>第五级</a:t>
            </a:r>
            <a:endParaRPr lang="zh-CN" altLang="en-US"/>
          </a:p>
        </p:txBody>
      </p:sp>
      <p:sp>
        <p:nvSpPr>
          <p:cNvPr id="7" name="日期占位符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F1353B3-7FF3-4E7C-9CC3-D42C22D379EA}" type="datetimeFigureOut">
              <a:rPr lang="zh-CN" altLang="en-US" smtClean="0"/>
            </a:fld>
            <a:endParaRPr lang="zh-CN" altLang="en-US"/>
          </a:p>
        </p:txBody>
      </p:sp>
      <p:sp>
        <p:nvSpPr>
          <p:cNvPr id="8" name="页脚占位符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9" name="灯片编号占位符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55DD65-CDF4-444B-89B6-F3A90D9B3A38}" type="slidenum">
              <a:rPr lang="zh-CN" altLang="en-US" smtClean="0"/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仅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/>
              <a:t>单击此处编辑母版标题样式</a:t>
            </a:r>
            <a:endParaRPr lang="zh-CN" altLang="en-US"/>
          </a:p>
        </p:txBody>
      </p:sp>
      <p:sp>
        <p:nvSpPr>
          <p:cNvPr id="3" name="日期占位符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F1353B3-7FF3-4E7C-9CC3-D42C22D379EA}" type="datetimeFigureOut">
              <a:rPr lang="zh-CN" altLang="en-US" smtClean="0"/>
            </a:fld>
            <a:endParaRPr lang="zh-CN" altLang="en-US"/>
          </a:p>
        </p:txBody>
      </p:sp>
      <p:sp>
        <p:nvSpPr>
          <p:cNvPr id="4" name="页脚占位符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5" name="灯片编号占位符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55DD65-CDF4-444B-89B6-F3A90D9B3A38}" type="slidenum">
              <a:rPr lang="zh-CN" altLang="en-US" smtClean="0"/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空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日期占位符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F1353B3-7FF3-4E7C-9CC3-D42C22D379EA}" type="datetimeFigureOut">
              <a:rPr lang="zh-CN" altLang="en-US" smtClean="0"/>
            </a:fld>
            <a:endParaRPr lang="zh-CN" altLang="en-US"/>
          </a:p>
        </p:txBody>
      </p:sp>
      <p:sp>
        <p:nvSpPr>
          <p:cNvPr id="3" name="页脚占位符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55DD65-CDF4-444B-89B6-F3A90D9B3A38}" type="slidenum">
              <a:rPr lang="zh-CN" altLang="en-US" smtClean="0"/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内容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zh-CN" altLang="en-US"/>
              <a:t>单击此处编辑母版标题样式</a:t>
            </a:r>
            <a:endParaRPr lang="zh-CN" altLang="en-US"/>
          </a:p>
        </p:txBody>
      </p:sp>
      <p:sp>
        <p:nvSpPr>
          <p:cNvPr id="3" name="内容占位符 2"/>
          <p:cNvSpPr>
            <a:spLocks noGrp="1"/>
          </p:cNvSpPr>
          <p:nvPr>
            <p:ph idx="1" hasCustomPrompt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zh-CN" altLang="en-US"/>
              <a:t>编辑母版文本样式</a:t>
            </a:r>
            <a:endParaRPr lang="zh-CN" altLang="en-US"/>
          </a:p>
          <a:p>
            <a:pPr lvl="1"/>
            <a:r>
              <a:rPr lang="zh-CN" altLang="en-US"/>
              <a:t>第二级</a:t>
            </a:r>
            <a:endParaRPr lang="zh-CN" altLang="en-US"/>
          </a:p>
          <a:p>
            <a:pPr lvl="2"/>
            <a:r>
              <a:rPr lang="zh-CN" altLang="en-US"/>
              <a:t>第三级</a:t>
            </a:r>
            <a:endParaRPr lang="zh-CN" altLang="en-US"/>
          </a:p>
          <a:p>
            <a:pPr lvl="3"/>
            <a:r>
              <a:rPr lang="zh-CN" altLang="en-US"/>
              <a:t>第四级</a:t>
            </a:r>
            <a:endParaRPr lang="zh-CN" altLang="en-US"/>
          </a:p>
          <a:p>
            <a:pPr lvl="4"/>
            <a:r>
              <a:rPr lang="zh-CN" altLang="en-US"/>
              <a:t>第五级</a:t>
            </a:r>
            <a:endParaRPr lang="zh-CN" altLang="en-US"/>
          </a:p>
        </p:txBody>
      </p:sp>
      <p:sp>
        <p:nvSpPr>
          <p:cNvPr id="4" name="文本占位符 3"/>
          <p:cNvSpPr>
            <a:spLocks noGrp="1"/>
          </p:cNvSpPr>
          <p:nvPr>
            <p:ph type="body" sz="half" idx="2" hasCustomPrompt="1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zh-CN" altLang="en-US"/>
              <a:t>编辑母版文本样式</a:t>
            </a:r>
            <a:endParaRPr lang="zh-CN" altLang="en-US"/>
          </a:p>
        </p:txBody>
      </p:sp>
      <p:sp>
        <p:nvSpPr>
          <p:cNvPr id="5" name="日期占位符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F1353B3-7FF3-4E7C-9CC3-D42C22D379EA}" type="datetimeFigureOut">
              <a:rPr lang="zh-CN" altLang="en-US" smtClean="0"/>
            </a:fld>
            <a:endParaRPr lang="zh-CN" altLang="en-US"/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55DD65-CDF4-444B-89B6-F3A90D9B3A38}" type="slidenum">
              <a:rPr lang="zh-CN" altLang="en-US" smtClean="0"/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图片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zh-CN" altLang="en-US"/>
              <a:t>单击此处编辑母版标题样式</a:t>
            </a:r>
            <a:endParaRPr lang="zh-CN" altLang="en-US"/>
          </a:p>
        </p:txBody>
      </p:sp>
      <p:sp>
        <p:nvSpPr>
          <p:cNvPr id="3" name="图片占位符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zh-CN" altLang="en-US"/>
          </a:p>
        </p:txBody>
      </p:sp>
      <p:sp>
        <p:nvSpPr>
          <p:cNvPr id="4" name="文本占位符 3"/>
          <p:cNvSpPr>
            <a:spLocks noGrp="1"/>
          </p:cNvSpPr>
          <p:nvPr>
            <p:ph type="body" sz="half" idx="2" hasCustomPrompt="1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zh-CN" altLang="en-US"/>
              <a:t>编辑母版文本样式</a:t>
            </a:r>
            <a:endParaRPr lang="zh-CN" altLang="en-US"/>
          </a:p>
        </p:txBody>
      </p:sp>
      <p:sp>
        <p:nvSpPr>
          <p:cNvPr id="5" name="日期占位符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F1353B3-7FF3-4E7C-9CC3-D42C22D379EA}" type="datetimeFigureOut">
              <a:rPr lang="zh-CN" altLang="en-US" smtClean="0"/>
            </a:fld>
            <a:endParaRPr lang="zh-CN" altLang="en-US"/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55DD65-CDF4-444B-89B6-F3A90D9B3A38}" type="slidenum">
              <a:rPr lang="zh-CN" altLang="en-US" smtClean="0"/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标题和竖排文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/>
              <a:t>单击此处编辑母版标题样式</a:t>
            </a:r>
            <a:endParaRPr lang="zh-CN" altLang="en-US"/>
          </a:p>
        </p:txBody>
      </p:sp>
      <p:sp>
        <p:nvSpPr>
          <p:cNvPr id="3" name="竖排文字占位符 2"/>
          <p:cNvSpPr>
            <a:spLocks noGrp="1"/>
          </p:cNvSpPr>
          <p:nvPr>
            <p:ph type="body" orient="vert" idx="1" hasCustomPrompt="1"/>
          </p:nvPr>
        </p:nvSpPr>
        <p:spPr/>
        <p:txBody>
          <a:bodyPr vert="eaVert"/>
          <a:lstStyle/>
          <a:p>
            <a:pPr lvl="0"/>
            <a:r>
              <a:rPr lang="zh-CN" altLang="en-US"/>
              <a:t>编辑母版文本样式</a:t>
            </a:r>
            <a:endParaRPr lang="zh-CN" altLang="en-US"/>
          </a:p>
          <a:p>
            <a:pPr lvl="1"/>
            <a:r>
              <a:rPr lang="zh-CN" altLang="en-US"/>
              <a:t>第二级</a:t>
            </a:r>
            <a:endParaRPr lang="zh-CN" altLang="en-US"/>
          </a:p>
          <a:p>
            <a:pPr lvl="2"/>
            <a:r>
              <a:rPr lang="zh-CN" altLang="en-US"/>
              <a:t>第三级</a:t>
            </a:r>
            <a:endParaRPr lang="zh-CN" altLang="en-US"/>
          </a:p>
          <a:p>
            <a:pPr lvl="3"/>
            <a:r>
              <a:rPr lang="zh-CN" altLang="en-US"/>
              <a:t>第四级</a:t>
            </a:r>
            <a:endParaRPr lang="zh-CN" altLang="en-US"/>
          </a:p>
          <a:p>
            <a:pPr lvl="4"/>
            <a:r>
              <a:rPr lang="zh-CN" altLang="en-US"/>
              <a:t>第五级</a:t>
            </a:r>
            <a:endParaRPr lang="zh-CN" altLang="en-US"/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F1353B3-7FF3-4E7C-9CC3-D42C22D379EA}" type="datetimeFigureOut">
              <a:rPr lang="zh-CN" altLang="en-US" smtClean="0"/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55DD65-CDF4-444B-89B6-F3A90D9B3A38}" type="slidenum">
              <a:rPr lang="zh-CN" altLang="en-US" smtClean="0"/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竖排标题与文本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竖排标题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zh-CN" altLang="en-US"/>
              <a:t>单击此处编辑母版标题样式</a:t>
            </a:r>
            <a:endParaRPr lang="zh-CN" altLang="en-US"/>
          </a:p>
        </p:txBody>
      </p:sp>
      <p:sp>
        <p:nvSpPr>
          <p:cNvPr id="3" name="竖排文字占位符 2"/>
          <p:cNvSpPr>
            <a:spLocks noGrp="1"/>
          </p:cNvSpPr>
          <p:nvPr>
            <p:ph type="body" orient="vert" idx="1" hasCustomPrompt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zh-CN" altLang="en-US"/>
              <a:t>编辑母版文本样式</a:t>
            </a:r>
            <a:endParaRPr lang="zh-CN" altLang="en-US"/>
          </a:p>
          <a:p>
            <a:pPr lvl="1"/>
            <a:r>
              <a:rPr lang="zh-CN" altLang="en-US"/>
              <a:t>第二级</a:t>
            </a:r>
            <a:endParaRPr lang="zh-CN" altLang="en-US"/>
          </a:p>
          <a:p>
            <a:pPr lvl="2"/>
            <a:r>
              <a:rPr lang="zh-CN" altLang="en-US"/>
              <a:t>第三级</a:t>
            </a:r>
            <a:endParaRPr lang="zh-CN" altLang="en-US"/>
          </a:p>
          <a:p>
            <a:pPr lvl="3"/>
            <a:r>
              <a:rPr lang="zh-CN" altLang="en-US"/>
              <a:t>第四级</a:t>
            </a:r>
            <a:endParaRPr lang="zh-CN" altLang="en-US"/>
          </a:p>
          <a:p>
            <a:pPr lvl="4"/>
            <a:r>
              <a:rPr lang="zh-CN" altLang="en-US"/>
              <a:t>第五级</a:t>
            </a:r>
            <a:endParaRPr lang="zh-CN" altLang="en-US"/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F1353B3-7FF3-4E7C-9CC3-D42C22D379EA}" type="datetimeFigureOut">
              <a:rPr lang="zh-CN" altLang="en-US" smtClean="0"/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55DD65-CDF4-444B-89B6-F3A90D9B3A38}" type="slidenum">
              <a:rPr lang="zh-CN" altLang="en-US" smtClean="0"/>
            </a:fld>
            <a:endParaRPr lang="zh-CN" alt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9" Type="http://schemas.openxmlformats.org/officeDocument/2006/relationships/slideLayout" Target="../slideLayouts/slideLayout9.xml"/><Relationship Id="rId8" Type="http://schemas.openxmlformats.org/officeDocument/2006/relationships/slideLayout" Target="../slideLayouts/slideLayout8.xml"/><Relationship Id="rId7" Type="http://schemas.openxmlformats.org/officeDocument/2006/relationships/slideLayout" Target="../slideLayouts/slideLayout7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Relationship Id="rId3" Type="http://schemas.openxmlformats.org/officeDocument/2006/relationships/slideLayout" Target="../slideLayouts/slideLayout3.xml"/><Relationship Id="rId2" Type="http://schemas.openxmlformats.org/officeDocument/2006/relationships/slideLayout" Target="../slideLayouts/slideLayout2.xml"/><Relationship Id="rId12" Type="http://schemas.openxmlformats.org/officeDocument/2006/relationships/theme" Target="../theme/theme1.xml"/><Relationship Id="rId11" Type="http://schemas.openxmlformats.org/officeDocument/2006/relationships/slideLayout" Target="../slideLayouts/slideLayout11.xml"/><Relationship Id="rId10" Type="http://schemas.openxmlformats.org/officeDocument/2006/relationships/slideLayout" Target="../slideLayouts/slideLayout10.xml"/><Relationship Id="rId1" Type="http://schemas.openxmlformats.org/officeDocument/2006/relationships/slideLayout" Target="../slideLayouts/slideLayout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占位符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zh-CN" altLang="en-US"/>
              <a:t>单击此处编辑母版标题样式</a:t>
            </a:r>
            <a:endParaRPr lang="zh-CN" altLang="en-US"/>
          </a:p>
        </p:txBody>
      </p:sp>
      <p:sp>
        <p:nvSpPr>
          <p:cNvPr id="3" name="文本占位符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zh-CN" altLang="en-US"/>
              <a:t>编辑母版文本样式</a:t>
            </a:r>
            <a:endParaRPr lang="zh-CN" altLang="en-US"/>
          </a:p>
          <a:p>
            <a:pPr lvl="1"/>
            <a:r>
              <a:rPr lang="zh-CN" altLang="en-US"/>
              <a:t>第二级</a:t>
            </a:r>
            <a:endParaRPr lang="zh-CN" altLang="en-US"/>
          </a:p>
          <a:p>
            <a:pPr lvl="2"/>
            <a:r>
              <a:rPr lang="zh-CN" altLang="en-US"/>
              <a:t>第三级</a:t>
            </a:r>
            <a:endParaRPr lang="zh-CN" altLang="en-US"/>
          </a:p>
          <a:p>
            <a:pPr lvl="3"/>
            <a:r>
              <a:rPr lang="zh-CN" altLang="en-US"/>
              <a:t>第四级</a:t>
            </a:r>
            <a:endParaRPr lang="zh-CN" altLang="en-US"/>
          </a:p>
          <a:p>
            <a:pPr lvl="4"/>
            <a:r>
              <a:rPr lang="zh-CN" altLang="en-US"/>
              <a:t>第五级</a:t>
            </a:r>
            <a:endParaRPr lang="zh-CN" altLang="en-US"/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F1353B3-7FF3-4E7C-9CC3-D42C22D379EA}" type="datetimeFigureOut">
              <a:rPr lang="zh-CN" altLang="en-US" smtClean="0"/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555DD65-CDF4-444B-89B6-F3A90D9B3A38}" type="slidenum">
              <a:rPr lang="zh-CN" altLang="en-US" smtClean="0"/>
            </a:fld>
            <a:endParaRPr lang="zh-CN" alt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zh-CN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4" Type="http://schemas.openxmlformats.org/officeDocument/2006/relationships/slideLayout" Target="../slideLayouts/slideLayout7.xml"/><Relationship Id="rId3" Type="http://schemas.microsoft.com/office/2007/relationships/hdphoto" Target="../media/image3.wdp"/><Relationship Id="rId2" Type="http://schemas.openxmlformats.org/officeDocument/2006/relationships/image" Target="../media/image2.png"/><Relationship Id="rId1" Type="http://schemas.openxmlformats.org/officeDocument/2006/relationships/image" Target="../media/image1.jpe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7.xml"/><Relationship Id="rId1" Type="http://schemas.openxmlformats.org/officeDocument/2006/relationships/image" Target="../media/image4.jpeg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7.xml"/><Relationship Id="rId1" Type="http://schemas.openxmlformats.org/officeDocument/2006/relationships/image" Target="../media/image4.jpeg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7.xml"/><Relationship Id="rId1" Type="http://schemas.openxmlformats.org/officeDocument/2006/relationships/image" Target="../media/image4.jpeg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7.xml"/><Relationship Id="rId1" Type="http://schemas.openxmlformats.org/officeDocument/2006/relationships/image" Target="../media/image4.jpeg"/></Relationships>
</file>

<file path=ppt/slides/_rels/slide6.xml.rels><?xml version="1.0" encoding="UTF-8" standalone="yes"?>
<Relationships xmlns="http://schemas.openxmlformats.org/package/2006/relationships"><Relationship Id="rId5" Type="http://schemas.openxmlformats.org/officeDocument/2006/relationships/slideLayout" Target="../slideLayouts/slideLayout7.xml"/><Relationship Id="rId4" Type="http://schemas.openxmlformats.org/officeDocument/2006/relationships/image" Target="../media/image5.png"/><Relationship Id="rId3" Type="http://schemas.microsoft.com/office/2007/relationships/hdphoto" Target="../media/image3.wdp"/><Relationship Id="rId2" Type="http://schemas.openxmlformats.org/officeDocument/2006/relationships/image" Target="../media/image2.png"/><Relationship Id="rId1" Type="http://schemas.openxmlformats.org/officeDocument/2006/relationships/image" Target="../media/image1.jpeg"/></Relationships>
</file>

<file path=ppt/slides/_rels/slide7.xml.rels><?xml version="1.0" encoding="UTF-8" standalone="yes"?>
<Relationships xmlns="http://schemas.openxmlformats.org/package/2006/relationships"><Relationship Id="rId5" Type="http://schemas.openxmlformats.org/officeDocument/2006/relationships/slideLayout" Target="../slideLayouts/slideLayout7.xml"/><Relationship Id="rId4" Type="http://schemas.openxmlformats.org/officeDocument/2006/relationships/image" Target="../media/image6.png"/><Relationship Id="rId3" Type="http://schemas.microsoft.com/office/2007/relationships/hdphoto" Target="../media/image3.wdp"/><Relationship Id="rId2" Type="http://schemas.openxmlformats.org/officeDocument/2006/relationships/image" Target="../media/image2.png"/><Relationship Id="rId1" Type="http://schemas.openxmlformats.org/officeDocument/2006/relationships/image" Target="../media/image1.jpeg"/></Relationships>
</file>

<file path=ppt/slides/_rels/slide8.xml.rels><?xml version="1.0" encoding="UTF-8" standalone="yes"?>
<Relationships xmlns="http://schemas.openxmlformats.org/package/2006/relationships"><Relationship Id="rId5" Type="http://schemas.openxmlformats.org/officeDocument/2006/relationships/slideLayout" Target="../slideLayouts/slideLayout7.xml"/><Relationship Id="rId4" Type="http://schemas.openxmlformats.org/officeDocument/2006/relationships/image" Target="../media/image7.png"/><Relationship Id="rId3" Type="http://schemas.microsoft.com/office/2007/relationships/hdphoto" Target="../media/image3.wdp"/><Relationship Id="rId2" Type="http://schemas.openxmlformats.org/officeDocument/2006/relationships/image" Target="../media/image2.png"/><Relationship Id="rId1" Type="http://schemas.openxmlformats.org/officeDocument/2006/relationships/image" Target="../media/image1.jpeg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7.xml"/><Relationship Id="rId1" Type="http://schemas.openxmlformats.org/officeDocument/2006/relationships/image" Target="../media/image4.jpeg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7.xml"/><Relationship Id="rId1" Type="http://schemas.openxmlformats.org/officeDocument/2006/relationships/image" Target="../media/image4.jpe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1" name="图片 70"/>
          <p:cNvPicPr>
            <a:picLocks noChangeAspect="1"/>
          </p:cNvPicPr>
          <p:nvPr/>
        </p:nvPicPr>
        <p:blipFill>
          <a:blip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33383" b="3"/>
          <a:stretch>
            <a:fillRect/>
          </a:stretch>
        </p:blipFill>
        <p:spPr>
          <a:xfrm>
            <a:off x="-560783" y="-998290"/>
            <a:ext cx="6897712" cy="6857824"/>
          </a:xfrm>
          <a:custGeom>
            <a:avLst/>
            <a:gdLst>
              <a:gd name="connsiteX0" fmla="*/ 0 w 6897712"/>
              <a:gd name="connsiteY0" fmla="*/ 0 h 6857824"/>
              <a:gd name="connsiteX1" fmla="*/ 6897712 w 6897712"/>
              <a:gd name="connsiteY1" fmla="*/ 0 h 6857824"/>
              <a:gd name="connsiteX2" fmla="*/ 6873388 w 6897712"/>
              <a:gd name="connsiteY2" fmla="*/ 331850 h 6857824"/>
              <a:gd name="connsiteX3" fmla="*/ 260302 w 6897712"/>
              <a:gd name="connsiteY3" fmla="*/ 6850997 h 6857824"/>
              <a:gd name="connsiteX4" fmla="*/ 0 w 6897712"/>
              <a:gd name="connsiteY4" fmla="*/ 6857824 h 685782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6897712" h="6857824">
                <a:moveTo>
                  <a:pt x="0" y="0"/>
                </a:moveTo>
                <a:lnTo>
                  <a:pt x="6897712" y="0"/>
                </a:lnTo>
                <a:lnTo>
                  <a:pt x="6873388" y="331850"/>
                </a:lnTo>
                <a:cubicBezTo>
                  <a:pt x="6526372" y="3876639"/>
                  <a:pt x="3725222" y="6668792"/>
                  <a:pt x="260302" y="6850997"/>
                </a:cubicBezTo>
                <a:lnTo>
                  <a:pt x="0" y="6857824"/>
                </a:lnTo>
                <a:close/>
              </a:path>
            </a:pathLst>
          </a:custGeom>
        </p:spPr>
      </p:pic>
      <p:sp>
        <p:nvSpPr>
          <p:cNvPr id="72" name="任意多边形: 形状 71"/>
          <p:cNvSpPr/>
          <p:nvPr/>
        </p:nvSpPr>
        <p:spPr>
          <a:xfrm rot="5400000" flipH="1">
            <a:off x="-1230445" y="1223335"/>
            <a:ext cx="6858000" cy="4411330"/>
          </a:xfrm>
          <a:custGeom>
            <a:avLst/>
            <a:gdLst>
              <a:gd name="connsiteX0" fmla="*/ 6807949 w 6807949"/>
              <a:gd name="connsiteY0" fmla="*/ 0 h 6869604"/>
              <a:gd name="connsiteX1" fmla="*/ 6807949 w 6807949"/>
              <a:gd name="connsiteY1" fmla="*/ 6869604 h 6869604"/>
              <a:gd name="connsiteX2" fmla="*/ 0 w 6807949"/>
              <a:gd name="connsiteY2" fmla="*/ 6869604 h 6869604"/>
              <a:gd name="connsiteX3" fmla="*/ 6952 w 6807949"/>
              <a:gd name="connsiteY3" fmla="*/ 6603961 h 6869604"/>
              <a:gd name="connsiteX4" fmla="*/ 6478521 w 6807949"/>
              <a:gd name="connsiteY4" fmla="*/ 24202 h 686960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6807949" h="6869604">
                <a:moveTo>
                  <a:pt x="6807949" y="0"/>
                </a:moveTo>
                <a:lnTo>
                  <a:pt x="6807949" y="6869604"/>
                </a:lnTo>
                <a:lnTo>
                  <a:pt x="0" y="6869604"/>
                </a:lnTo>
                <a:lnTo>
                  <a:pt x="6952" y="6603961"/>
                </a:lnTo>
                <a:cubicBezTo>
                  <a:pt x="187827" y="3156503"/>
                  <a:pt x="2959602" y="369469"/>
                  <a:pt x="6478521" y="24202"/>
                </a:cubicBezTo>
                <a:close/>
              </a:path>
            </a:pathLst>
          </a:custGeom>
          <a:solidFill>
            <a:schemeClr val="tx1">
              <a:alpha val="3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/>
          </a:p>
        </p:txBody>
      </p:sp>
      <p:grpSp>
        <p:nvGrpSpPr>
          <p:cNvPr id="10" name="组合 9"/>
          <p:cNvGrpSpPr/>
          <p:nvPr/>
        </p:nvGrpSpPr>
        <p:grpSpPr>
          <a:xfrm>
            <a:off x="6956674" y="1962514"/>
            <a:ext cx="4893817" cy="1343376"/>
            <a:chOff x="5852559" y="2085035"/>
            <a:chExt cx="4893817" cy="1343376"/>
          </a:xfrm>
        </p:grpSpPr>
        <p:sp>
          <p:nvSpPr>
            <p:cNvPr id="8" name="矩形 7"/>
            <p:cNvSpPr/>
            <p:nvPr/>
          </p:nvSpPr>
          <p:spPr>
            <a:xfrm>
              <a:off x="5852559" y="2085035"/>
              <a:ext cx="4893817" cy="1107996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endParaRPr lang="zh-CN" altLang="en-US" sz="6600" dirty="0">
                <a:ln w="6350">
                  <a:solidFill>
                    <a:schemeClr val="tx1">
                      <a:alpha val="46000"/>
                    </a:schemeClr>
                  </a:solidFill>
                </a:ln>
                <a:latin typeface="微软雅黑" panose="020B0503020204020204" pitchFamily="34" charset="-122"/>
                <a:ea typeface="微软雅黑" panose="020B0503020204020204" pitchFamily="34" charset="-122"/>
              </a:endParaRPr>
            </a:p>
          </p:txBody>
        </p:sp>
        <p:sp>
          <p:nvSpPr>
            <p:cNvPr id="9" name="矩形 8"/>
            <p:cNvSpPr/>
            <p:nvPr/>
          </p:nvSpPr>
          <p:spPr>
            <a:xfrm>
              <a:off x="5988056" y="2966746"/>
              <a:ext cx="4260881" cy="461665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marL="85725"/>
              <a:endParaRPr lang="en-US" altLang="zh-CN" sz="2400" dirty="0">
                <a:solidFill>
                  <a:schemeClr val="bg1">
                    <a:lumMod val="50000"/>
                  </a:schemeClr>
                </a:solidFill>
                <a:latin typeface="+mj-lt"/>
              </a:endParaRPr>
            </a:p>
          </p:txBody>
        </p:sp>
      </p:grpSp>
      <p:pic>
        <p:nvPicPr>
          <p:cNvPr id="31" name="图片 30"/>
          <p:cNvPicPr>
            <a:picLocks noChangeAspect="1"/>
          </p:cNvPicPr>
          <p:nvPr/>
        </p:nvPicPr>
        <p:blipFill rotWithShape="1"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sharpenSoften amount="-10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l="21628" t="25221"/>
          <a:stretch>
            <a:fillRect/>
          </a:stretch>
        </p:blipFill>
        <p:spPr>
          <a:xfrm>
            <a:off x="1331316" y="1970783"/>
            <a:ext cx="3036862" cy="2916257"/>
          </a:xfrm>
          <a:prstGeom prst="rect">
            <a:avLst/>
          </a:prstGeom>
          <a:noFill/>
        </p:spPr>
      </p:pic>
      <p:sp>
        <p:nvSpPr>
          <p:cNvPr id="27" name="矩形 47"/>
          <p:cNvSpPr>
            <a:spLocks noChangeArrowheads="1"/>
          </p:cNvSpPr>
          <p:nvPr/>
        </p:nvSpPr>
        <p:spPr bwMode="auto">
          <a:xfrm>
            <a:off x="5661685" y="2239861"/>
            <a:ext cx="6351350" cy="332387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bevel/>
              </a14:hiddenLine>
            </a:ext>
          </a:extLst>
        </p:spPr>
        <p:txBody>
          <a:bodyPr wrap="square" lIns="91326" tIns="45663" rIns="91326" bIns="45663">
            <a:spAutoFit/>
          </a:bodyPr>
          <a:lstStyle>
            <a:lvl1pPr eaLnBrk="0" hangingPunct="0">
              <a:lnSpc>
                <a:spcPct val="90000"/>
              </a:lnSpc>
              <a:spcBef>
                <a:spcPts val="1000"/>
              </a:spcBef>
              <a:buChar char="•"/>
              <a:defRPr sz="2800"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1pPr>
            <a:lvl2pPr marL="742950" indent="-285750" eaLnBrk="0" hangingPunct="0">
              <a:lnSpc>
                <a:spcPct val="90000"/>
              </a:lnSpc>
              <a:spcBef>
                <a:spcPts val="500"/>
              </a:spcBef>
              <a:buChar char="•"/>
              <a:defRPr sz="2400"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2pPr>
            <a:lvl3pPr marL="1143000" indent="-228600" eaLnBrk="0" hangingPunct="0">
              <a:lnSpc>
                <a:spcPct val="90000"/>
              </a:lnSpc>
              <a:spcBef>
                <a:spcPts val="500"/>
              </a:spcBef>
              <a:buChar char="•"/>
              <a:defRPr sz="2000"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3pPr>
            <a:lvl4pPr marL="1600200" indent="-228600" eaLnBrk="0" hangingPunct="0">
              <a:lnSpc>
                <a:spcPct val="90000"/>
              </a:lnSpc>
              <a:spcBef>
                <a:spcPts val="500"/>
              </a:spcBef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4pPr>
            <a:lvl5pPr marL="2057400" indent="-228600" eaLnBrk="0" hangingPunct="0">
              <a:lnSpc>
                <a:spcPct val="90000"/>
              </a:lnSpc>
              <a:spcBef>
                <a:spcPts val="500"/>
              </a:spcBef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9pPr>
          </a:lstStyle>
          <a:p>
            <a:pPr algn="just" fontAlgn="base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None/>
            </a:pPr>
            <a:r>
              <a:rPr lang="zh-CN" altLang="en-US" sz="1400" dirty="0" smtClean="0"/>
              <a:t>根据</a:t>
            </a:r>
            <a:r>
              <a:rPr lang="en-US" altLang="zh-CN" sz="1400" dirty="0" smtClean="0"/>
              <a:t>《</a:t>
            </a:r>
            <a:r>
              <a:rPr lang="zh-CN" altLang="en-US" sz="1400" dirty="0" smtClean="0"/>
              <a:t>中华人民共和国政府信息公开条例</a:t>
            </a:r>
            <a:r>
              <a:rPr lang="en-US" altLang="zh-CN" sz="1400" dirty="0" smtClean="0"/>
              <a:t>》</a:t>
            </a:r>
            <a:r>
              <a:rPr lang="zh-CN" altLang="en-US" sz="1400" dirty="0" smtClean="0"/>
              <a:t>（以下简称</a:t>
            </a:r>
            <a:r>
              <a:rPr lang="en-US" altLang="zh-CN" sz="1400" dirty="0" smtClean="0"/>
              <a:t>《</a:t>
            </a:r>
            <a:r>
              <a:rPr lang="zh-CN" altLang="en-US" sz="1400" dirty="0" smtClean="0"/>
              <a:t>条例</a:t>
            </a:r>
            <a:r>
              <a:rPr lang="en-US" altLang="zh-CN" sz="1400" dirty="0" smtClean="0"/>
              <a:t>》</a:t>
            </a:r>
            <a:r>
              <a:rPr lang="zh-CN" altLang="en-US" sz="1400" dirty="0" smtClean="0"/>
              <a:t>），现向社会公布</a:t>
            </a:r>
            <a:r>
              <a:rPr lang="en-US" sz="1400" dirty="0" smtClean="0"/>
              <a:t>2021</a:t>
            </a:r>
            <a:r>
              <a:rPr lang="zh-CN" altLang="en-US" sz="1400" dirty="0" smtClean="0"/>
              <a:t>年度信息公开年度报告。本报告主要由政府信息公开工作总结情况、主动公开政府信息情况、收到和处理政府信息公开申请情况、政府信息公开行政复议、行政诉讼情况、存在的主要问题及改进情况和其他需要报告的事项等六部分组成。本报告中所列数据的统计期限为</a:t>
            </a:r>
            <a:r>
              <a:rPr lang="en-US" sz="1400" dirty="0" smtClean="0"/>
              <a:t>2021</a:t>
            </a:r>
            <a:r>
              <a:rPr lang="zh-CN" altLang="en-US" sz="1400" dirty="0" smtClean="0"/>
              <a:t>年</a:t>
            </a:r>
            <a:r>
              <a:rPr lang="en-US" sz="1400" dirty="0" smtClean="0"/>
              <a:t>1</a:t>
            </a:r>
            <a:r>
              <a:rPr lang="zh-CN" altLang="en-US" sz="1400" dirty="0" smtClean="0"/>
              <a:t>月</a:t>
            </a:r>
            <a:r>
              <a:rPr lang="en-US" sz="1400" dirty="0" smtClean="0"/>
              <a:t>1</a:t>
            </a:r>
            <a:r>
              <a:rPr lang="zh-CN" altLang="en-US" sz="1400" dirty="0" smtClean="0"/>
              <a:t>日起至</a:t>
            </a:r>
            <a:r>
              <a:rPr lang="en-US" sz="1400" dirty="0" smtClean="0"/>
              <a:t>2021</a:t>
            </a:r>
            <a:r>
              <a:rPr lang="zh-CN" altLang="en-US" sz="1400" dirty="0" smtClean="0"/>
              <a:t>年</a:t>
            </a:r>
            <a:r>
              <a:rPr lang="en-US" sz="1400" dirty="0" smtClean="0"/>
              <a:t>12</a:t>
            </a:r>
            <a:r>
              <a:rPr lang="zh-CN" altLang="en-US" sz="1400" dirty="0" smtClean="0"/>
              <a:t>月</a:t>
            </a:r>
            <a:r>
              <a:rPr lang="en-US" sz="1400" dirty="0" smtClean="0"/>
              <a:t>31</a:t>
            </a:r>
            <a:r>
              <a:rPr lang="zh-CN" altLang="en-US" sz="1400" dirty="0" smtClean="0"/>
              <a:t>日。本报告可通过翔安区人民政府门户网站（网址：</a:t>
            </a:r>
            <a:r>
              <a:rPr lang="en-US" sz="1400" dirty="0" smtClean="0"/>
              <a:t>www.xiangan.gov.cn</a:t>
            </a:r>
            <a:r>
              <a:rPr lang="zh-CN" altLang="en-US" sz="1400" dirty="0" smtClean="0"/>
              <a:t>）查询和下载。如需咨询，请与厦门市翔安区审计局综合科联系（地址：厦门市翔安区马巷镇民安大道</a:t>
            </a:r>
            <a:r>
              <a:rPr lang="en-US" sz="1400" dirty="0" smtClean="0"/>
              <a:t>2801</a:t>
            </a:r>
            <a:r>
              <a:rPr lang="zh-CN" altLang="en-US" sz="1400" dirty="0" smtClean="0"/>
              <a:t>号翔安投资大厦</a:t>
            </a:r>
            <a:r>
              <a:rPr lang="en-US" sz="1400" dirty="0" smtClean="0"/>
              <a:t>17</a:t>
            </a:r>
            <a:r>
              <a:rPr lang="zh-CN" altLang="en-US" sz="1400" dirty="0" smtClean="0"/>
              <a:t>楼</a:t>
            </a:r>
            <a:r>
              <a:rPr lang="en-US" sz="1400" dirty="0" smtClean="0"/>
              <a:t>1714</a:t>
            </a:r>
            <a:r>
              <a:rPr lang="zh-CN" altLang="en-US" sz="1400" dirty="0" smtClean="0"/>
              <a:t>室；邮编：</a:t>
            </a:r>
            <a:r>
              <a:rPr lang="en-US" sz="1400" dirty="0" smtClean="0"/>
              <a:t>361101</a:t>
            </a:r>
            <a:r>
              <a:rPr lang="zh-CN" altLang="en-US" sz="1400" dirty="0" smtClean="0"/>
              <a:t>；电话：</a:t>
            </a:r>
            <a:r>
              <a:rPr lang="en-US" sz="1400" dirty="0" smtClean="0"/>
              <a:t>0592-7889593</a:t>
            </a:r>
            <a:r>
              <a:rPr lang="zh-CN" altLang="en-US" sz="1400" dirty="0" smtClean="0"/>
              <a:t>；传真：</a:t>
            </a:r>
            <a:r>
              <a:rPr lang="en-US" sz="1400" dirty="0" smtClean="0"/>
              <a:t>0592-7820966</a:t>
            </a:r>
            <a:r>
              <a:rPr lang="zh-CN" altLang="en-US" sz="1400" dirty="0" smtClean="0"/>
              <a:t>；邮箱：</a:t>
            </a:r>
            <a:r>
              <a:rPr lang="en-US" sz="1400" dirty="0" smtClean="0"/>
              <a:t>xasjj836@xm.gov.cn </a:t>
            </a:r>
            <a:r>
              <a:rPr lang="zh-CN" altLang="en-US" sz="1400" dirty="0" smtClean="0"/>
              <a:t>）。</a:t>
            </a:r>
            <a:endParaRPr lang="zh-CN" altLang="en-US" sz="1400" dirty="0" smtClean="0"/>
          </a:p>
          <a:p>
            <a:pPr algn="just" fontAlgn="base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None/>
            </a:pPr>
            <a:endParaRPr lang="zh-CN" altLang="en-US" sz="1400" dirty="0">
              <a:solidFill>
                <a:schemeClr val="tx1">
                  <a:lumMod val="75000"/>
                  <a:lumOff val="25000"/>
                </a:schemeClr>
              </a:solidFill>
              <a:latin typeface="方正尚酷简体" panose="03000509000000000000" pitchFamily="65" charset="-122"/>
              <a:ea typeface="方正尚酷简体" panose="03000509000000000000" pitchFamily="65" charset="-122"/>
              <a:cs typeface="方正兰亭纤黑简体"/>
            </a:endParaRPr>
          </a:p>
        </p:txBody>
      </p:sp>
      <p:grpSp>
        <p:nvGrpSpPr>
          <p:cNvPr id="53" name="Group 10"/>
          <p:cNvGrpSpPr/>
          <p:nvPr/>
        </p:nvGrpSpPr>
        <p:grpSpPr>
          <a:xfrm>
            <a:off x="11488549" y="2570992"/>
            <a:ext cx="289376" cy="288710"/>
            <a:chOff x="4594225" y="2119313"/>
            <a:chExt cx="690563" cy="688975"/>
          </a:xfrm>
          <a:solidFill>
            <a:schemeClr val="bg1">
              <a:lumMod val="85000"/>
            </a:schemeClr>
          </a:solidFill>
        </p:grpSpPr>
        <p:sp>
          <p:nvSpPr>
            <p:cNvPr id="54" name="Freeform 74"/>
            <p:cNvSpPr>
              <a:spLocks noEditPoints="1"/>
            </p:cNvSpPr>
            <p:nvPr/>
          </p:nvSpPr>
          <p:spPr bwMode="auto">
            <a:xfrm>
              <a:off x="4594225" y="2119313"/>
              <a:ext cx="690563" cy="688975"/>
            </a:xfrm>
            <a:custGeom>
              <a:avLst/>
              <a:gdLst>
                <a:gd name="T0" fmla="*/ 13014 w 16095"/>
                <a:gd name="T1" fmla="*/ 9314 h 16058"/>
                <a:gd name="T2" fmla="*/ 12601 w 16095"/>
                <a:gd name="T3" fmla="*/ 10148 h 16058"/>
                <a:gd name="T4" fmla="*/ 12483 w 16095"/>
                <a:gd name="T5" fmla="*/ 10816 h 16058"/>
                <a:gd name="T6" fmla="*/ 11103 w 16095"/>
                <a:gd name="T7" fmla="*/ 12535 h 16058"/>
                <a:gd name="T8" fmla="*/ 10453 w 16095"/>
                <a:gd name="T9" fmla="*/ 12465 h 16058"/>
                <a:gd name="T10" fmla="*/ 9575 w 16095"/>
                <a:gd name="T11" fmla="*/ 12816 h 16058"/>
                <a:gd name="T12" fmla="*/ 9126 w 16095"/>
                <a:gd name="T13" fmla="*/ 13268 h 16058"/>
                <a:gd name="T14" fmla="*/ 6955 w 16095"/>
                <a:gd name="T15" fmla="*/ 13239 h 16058"/>
                <a:gd name="T16" fmla="*/ 6491 w 16095"/>
                <a:gd name="T17" fmla="*/ 12802 h 16058"/>
                <a:gd name="T18" fmla="*/ 5615 w 16095"/>
                <a:gd name="T19" fmla="*/ 12459 h 16058"/>
                <a:gd name="T20" fmla="*/ 4959 w 16095"/>
                <a:gd name="T21" fmla="*/ 12551 h 16058"/>
                <a:gd name="T22" fmla="*/ 3617 w 16095"/>
                <a:gd name="T23" fmla="*/ 10784 h 16058"/>
                <a:gd name="T24" fmla="*/ 3464 w 16095"/>
                <a:gd name="T25" fmla="*/ 10082 h 16058"/>
                <a:gd name="T26" fmla="*/ 3059 w 16095"/>
                <a:gd name="T27" fmla="*/ 9291 h 16058"/>
                <a:gd name="T28" fmla="*/ 1006 w 16095"/>
                <a:gd name="T29" fmla="*/ 7347 h 16058"/>
                <a:gd name="T30" fmla="*/ 3081 w 16095"/>
                <a:gd name="T31" fmla="*/ 6745 h 16058"/>
                <a:gd name="T32" fmla="*/ 3495 w 16095"/>
                <a:gd name="T33" fmla="*/ 5911 h 16058"/>
                <a:gd name="T34" fmla="*/ 3613 w 16095"/>
                <a:gd name="T35" fmla="*/ 5243 h 16058"/>
                <a:gd name="T36" fmla="*/ 4992 w 16095"/>
                <a:gd name="T37" fmla="*/ 3523 h 16058"/>
                <a:gd name="T38" fmla="*/ 5643 w 16095"/>
                <a:gd name="T39" fmla="*/ 3593 h 16058"/>
                <a:gd name="T40" fmla="*/ 6520 w 16095"/>
                <a:gd name="T41" fmla="*/ 3242 h 16058"/>
                <a:gd name="T42" fmla="*/ 6970 w 16095"/>
                <a:gd name="T43" fmla="*/ 2790 h 16058"/>
                <a:gd name="T44" fmla="*/ 9140 w 16095"/>
                <a:gd name="T45" fmla="*/ 2819 h 16058"/>
                <a:gd name="T46" fmla="*/ 9604 w 16095"/>
                <a:gd name="T47" fmla="*/ 3256 h 16058"/>
                <a:gd name="T48" fmla="*/ 10480 w 16095"/>
                <a:gd name="T49" fmla="*/ 3599 h 16058"/>
                <a:gd name="T50" fmla="*/ 11137 w 16095"/>
                <a:gd name="T51" fmla="*/ 3507 h 16058"/>
                <a:gd name="T52" fmla="*/ 12478 w 16095"/>
                <a:gd name="T53" fmla="*/ 5274 h 16058"/>
                <a:gd name="T54" fmla="*/ 12631 w 16095"/>
                <a:gd name="T55" fmla="*/ 5976 h 16058"/>
                <a:gd name="T56" fmla="*/ 13036 w 16095"/>
                <a:gd name="T57" fmla="*/ 6767 h 16058"/>
                <a:gd name="T58" fmla="*/ 15089 w 16095"/>
                <a:gd name="T59" fmla="*/ 8712 h 16058"/>
                <a:gd name="T60" fmla="*/ 14489 w 16095"/>
                <a:gd name="T61" fmla="*/ 3783 h 16058"/>
                <a:gd name="T62" fmla="*/ 14336 w 16095"/>
                <a:gd name="T63" fmla="*/ 2970 h 16058"/>
                <a:gd name="T64" fmla="*/ 12945 w 16095"/>
                <a:gd name="T65" fmla="*/ 1659 h 16058"/>
                <a:gd name="T66" fmla="*/ 12433 w 16095"/>
                <a:gd name="T67" fmla="*/ 1581 h 16058"/>
                <a:gd name="T68" fmla="*/ 10192 w 16095"/>
                <a:gd name="T69" fmla="*/ 2406 h 16058"/>
                <a:gd name="T70" fmla="*/ 9336 w 16095"/>
                <a:gd name="T71" fmla="*/ 202 h 16058"/>
                <a:gd name="T72" fmla="*/ 7187 w 16095"/>
                <a:gd name="T73" fmla="*/ 15 h 16058"/>
                <a:gd name="T74" fmla="*/ 6503 w 16095"/>
                <a:gd name="T75" fmla="*/ 483 h 16058"/>
                <a:gd name="T76" fmla="*/ 4046 w 16095"/>
                <a:gd name="T77" fmla="*/ 1704 h 16058"/>
                <a:gd name="T78" fmla="*/ 3407 w 16095"/>
                <a:gd name="T79" fmla="*/ 1586 h 16058"/>
                <a:gd name="T80" fmla="*/ 2956 w 16095"/>
                <a:gd name="T81" fmla="*/ 1771 h 16058"/>
                <a:gd name="T82" fmla="*/ 1604 w 16095"/>
                <a:gd name="T83" fmla="*/ 3320 h 16058"/>
                <a:gd name="T84" fmla="*/ 2620 w 16095"/>
                <a:gd name="T85" fmla="*/ 5408 h 16058"/>
                <a:gd name="T86" fmla="*/ 379 w 16095"/>
                <a:gd name="T87" fmla="*/ 6562 h 16058"/>
                <a:gd name="T88" fmla="*/ 1 w 16095"/>
                <a:gd name="T89" fmla="*/ 7302 h 16058"/>
                <a:gd name="T90" fmla="*/ 285 w 16095"/>
                <a:gd name="T91" fmla="*/ 9412 h 16058"/>
                <a:gd name="T92" fmla="*/ 2511 w 16095"/>
                <a:gd name="T93" fmla="*/ 10413 h 16058"/>
                <a:gd name="T94" fmla="*/ 1583 w 16095"/>
                <a:gd name="T95" fmla="*/ 12613 h 16058"/>
                <a:gd name="T96" fmla="*/ 2897 w 16095"/>
                <a:gd name="T97" fmla="*/ 14241 h 16058"/>
                <a:gd name="T98" fmla="*/ 3336 w 16095"/>
                <a:gd name="T99" fmla="*/ 14459 h 16058"/>
                <a:gd name="T100" fmla="*/ 3944 w 16095"/>
                <a:gd name="T101" fmla="*/ 14404 h 16058"/>
                <a:gd name="T102" fmla="*/ 6444 w 16095"/>
                <a:gd name="T103" fmla="*/ 15461 h 16058"/>
                <a:gd name="T104" fmla="*/ 7061 w 16095"/>
                <a:gd name="T105" fmla="*/ 16012 h 16058"/>
                <a:gd name="T106" fmla="*/ 9229 w 16095"/>
                <a:gd name="T107" fmla="*/ 15927 h 16058"/>
                <a:gd name="T108" fmla="*/ 9718 w 16095"/>
                <a:gd name="T109" fmla="*/ 15251 h 16058"/>
                <a:gd name="T110" fmla="*/ 12326 w 16095"/>
                <a:gd name="T111" fmla="*/ 14460 h 16058"/>
                <a:gd name="T112" fmla="*/ 12877 w 16095"/>
                <a:gd name="T113" fmla="*/ 14426 h 16058"/>
                <a:gd name="T114" fmla="*/ 14253 w 16095"/>
                <a:gd name="T115" fmla="*/ 13191 h 16058"/>
                <a:gd name="T116" fmla="*/ 14511 w 16095"/>
                <a:gd name="T117" fmla="*/ 12402 h 16058"/>
                <a:gd name="T118" fmla="*/ 13745 w 16095"/>
                <a:gd name="T119" fmla="*/ 10004 h 16058"/>
                <a:gd name="T120" fmla="*/ 15941 w 16095"/>
                <a:gd name="T121" fmla="*/ 9245 h 16058"/>
                <a:gd name="T122" fmla="*/ 16061 w 16095"/>
                <a:gd name="T123" fmla="*/ 7086 h 16058"/>
                <a:gd name="T124" fmla="*/ 15536 w 16095"/>
                <a:gd name="T125" fmla="*/ 6448 h 1605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  <a:cxn ang="0">
                  <a:pos x="T120" y="T121"/>
                </a:cxn>
                <a:cxn ang="0">
                  <a:pos x="T122" y="T123"/>
                </a:cxn>
                <a:cxn ang="0">
                  <a:pos x="T124" y="T125"/>
                </a:cxn>
              </a:cxnLst>
              <a:rect l="0" t="0" r="r" b="b"/>
              <a:pathLst>
                <a:path w="16095" h="16058">
                  <a:moveTo>
                    <a:pt x="13547" y="9020"/>
                  </a:moveTo>
                  <a:lnTo>
                    <a:pt x="13515" y="9027"/>
                  </a:lnTo>
                  <a:lnTo>
                    <a:pt x="13483" y="9035"/>
                  </a:lnTo>
                  <a:lnTo>
                    <a:pt x="13450" y="9044"/>
                  </a:lnTo>
                  <a:lnTo>
                    <a:pt x="13419" y="9054"/>
                  </a:lnTo>
                  <a:lnTo>
                    <a:pt x="13388" y="9065"/>
                  </a:lnTo>
                  <a:lnTo>
                    <a:pt x="13358" y="9077"/>
                  </a:lnTo>
                  <a:lnTo>
                    <a:pt x="13328" y="9090"/>
                  </a:lnTo>
                  <a:lnTo>
                    <a:pt x="13298" y="9104"/>
                  </a:lnTo>
                  <a:lnTo>
                    <a:pt x="13269" y="9120"/>
                  </a:lnTo>
                  <a:lnTo>
                    <a:pt x="13241" y="9135"/>
                  </a:lnTo>
                  <a:lnTo>
                    <a:pt x="13213" y="9152"/>
                  </a:lnTo>
                  <a:lnTo>
                    <a:pt x="13186" y="9169"/>
                  </a:lnTo>
                  <a:lnTo>
                    <a:pt x="13160" y="9187"/>
                  </a:lnTo>
                  <a:lnTo>
                    <a:pt x="13134" y="9207"/>
                  </a:lnTo>
                  <a:lnTo>
                    <a:pt x="13108" y="9226"/>
                  </a:lnTo>
                  <a:lnTo>
                    <a:pt x="13083" y="9247"/>
                  </a:lnTo>
                  <a:lnTo>
                    <a:pt x="13059" y="9269"/>
                  </a:lnTo>
                  <a:lnTo>
                    <a:pt x="13036" y="9291"/>
                  </a:lnTo>
                  <a:lnTo>
                    <a:pt x="13014" y="9314"/>
                  </a:lnTo>
                  <a:lnTo>
                    <a:pt x="12992" y="9338"/>
                  </a:lnTo>
                  <a:lnTo>
                    <a:pt x="12971" y="9362"/>
                  </a:lnTo>
                  <a:lnTo>
                    <a:pt x="12950" y="9387"/>
                  </a:lnTo>
                  <a:lnTo>
                    <a:pt x="12931" y="9414"/>
                  </a:lnTo>
                  <a:lnTo>
                    <a:pt x="12912" y="9440"/>
                  </a:lnTo>
                  <a:lnTo>
                    <a:pt x="12894" y="9467"/>
                  </a:lnTo>
                  <a:lnTo>
                    <a:pt x="12877" y="9495"/>
                  </a:lnTo>
                  <a:lnTo>
                    <a:pt x="12861" y="9523"/>
                  </a:lnTo>
                  <a:lnTo>
                    <a:pt x="12846" y="9552"/>
                  </a:lnTo>
                  <a:lnTo>
                    <a:pt x="12832" y="9582"/>
                  </a:lnTo>
                  <a:lnTo>
                    <a:pt x="12819" y="9612"/>
                  </a:lnTo>
                  <a:lnTo>
                    <a:pt x="12807" y="9642"/>
                  </a:lnTo>
                  <a:lnTo>
                    <a:pt x="12795" y="9674"/>
                  </a:lnTo>
                  <a:lnTo>
                    <a:pt x="12769" y="9743"/>
                  </a:lnTo>
                  <a:lnTo>
                    <a:pt x="12744" y="9812"/>
                  </a:lnTo>
                  <a:lnTo>
                    <a:pt x="12717" y="9880"/>
                  </a:lnTo>
                  <a:lnTo>
                    <a:pt x="12690" y="9948"/>
                  </a:lnTo>
                  <a:lnTo>
                    <a:pt x="12661" y="10015"/>
                  </a:lnTo>
                  <a:lnTo>
                    <a:pt x="12632" y="10082"/>
                  </a:lnTo>
                  <a:lnTo>
                    <a:pt x="12601" y="10148"/>
                  </a:lnTo>
                  <a:lnTo>
                    <a:pt x="12570" y="10214"/>
                  </a:lnTo>
                  <a:lnTo>
                    <a:pt x="12556" y="10244"/>
                  </a:lnTo>
                  <a:lnTo>
                    <a:pt x="12543" y="10274"/>
                  </a:lnTo>
                  <a:lnTo>
                    <a:pt x="12531" y="10305"/>
                  </a:lnTo>
                  <a:lnTo>
                    <a:pt x="12520" y="10336"/>
                  </a:lnTo>
                  <a:lnTo>
                    <a:pt x="12510" y="10367"/>
                  </a:lnTo>
                  <a:lnTo>
                    <a:pt x="12501" y="10399"/>
                  </a:lnTo>
                  <a:lnTo>
                    <a:pt x="12494" y="10430"/>
                  </a:lnTo>
                  <a:lnTo>
                    <a:pt x="12487" y="10462"/>
                  </a:lnTo>
                  <a:lnTo>
                    <a:pt x="12481" y="10495"/>
                  </a:lnTo>
                  <a:lnTo>
                    <a:pt x="12477" y="10527"/>
                  </a:lnTo>
                  <a:lnTo>
                    <a:pt x="12473" y="10559"/>
                  </a:lnTo>
                  <a:lnTo>
                    <a:pt x="12471" y="10591"/>
                  </a:lnTo>
                  <a:lnTo>
                    <a:pt x="12469" y="10623"/>
                  </a:lnTo>
                  <a:lnTo>
                    <a:pt x="12469" y="10655"/>
                  </a:lnTo>
                  <a:lnTo>
                    <a:pt x="12470" y="10687"/>
                  </a:lnTo>
                  <a:lnTo>
                    <a:pt x="12471" y="10719"/>
                  </a:lnTo>
                  <a:lnTo>
                    <a:pt x="12474" y="10752"/>
                  </a:lnTo>
                  <a:lnTo>
                    <a:pt x="12478" y="10784"/>
                  </a:lnTo>
                  <a:lnTo>
                    <a:pt x="12483" y="10816"/>
                  </a:lnTo>
                  <a:lnTo>
                    <a:pt x="12488" y="10848"/>
                  </a:lnTo>
                  <a:lnTo>
                    <a:pt x="12495" y="10879"/>
                  </a:lnTo>
                  <a:lnTo>
                    <a:pt x="12503" y="10911"/>
                  </a:lnTo>
                  <a:lnTo>
                    <a:pt x="12512" y="10942"/>
                  </a:lnTo>
                  <a:lnTo>
                    <a:pt x="12522" y="10972"/>
                  </a:lnTo>
                  <a:lnTo>
                    <a:pt x="12532" y="11003"/>
                  </a:lnTo>
                  <a:lnTo>
                    <a:pt x="12544" y="11034"/>
                  </a:lnTo>
                  <a:lnTo>
                    <a:pt x="12557" y="11064"/>
                  </a:lnTo>
                  <a:lnTo>
                    <a:pt x="12571" y="11093"/>
                  </a:lnTo>
                  <a:lnTo>
                    <a:pt x="12586" y="11123"/>
                  </a:lnTo>
                  <a:lnTo>
                    <a:pt x="12602" y="11151"/>
                  </a:lnTo>
                  <a:lnTo>
                    <a:pt x="12619" y="11180"/>
                  </a:lnTo>
                  <a:lnTo>
                    <a:pt x="12638" y="11207"/>
                  </a:lnTo>
                  <a:lnTo>
                    <a:pt x="13511" y="12514"/>
                  </a:lnTo>
                  <a:lnTo>
                    <a:pt x="12543" y="13480"/>
                  </a:lnTo>
                  <a:lnTo>
                    <a:pt x="11233" y="12608"/>
                  </a:lnTo>
                  <a:lnTo>
                    <a:pt x="11202" y="12588"/>
                  </a:lnTo>
                  <a:lnTo>
                    <a:pt x="11169" y="12569"/>
                  </a:lnTo>
                  <a:lnTo>
                    <a:pt x="11137" y="12551"/>
                  </a:lnTo>
                  <a:lnTo>
                    <a:pt x="11103" y="12535"/>
                  </a:lnTo>
                  <a:lnTo>
                    <a:pt x="11069" y="12520"/>
                  </a:lnTo>
                  <a:lnTo>
                    <a:pt x="11035" y="12506"/>
                  </a:lnTo>
                  <a:lnTo>
                    <a:pt x="11000" y="12494"/>
                  </a:lnTo>
                  <a:lnTo>
                    <a:pt x="10965" y="12483"/>
                  </a:lnTo>
                  <a:lnTo>
                    <a:pt x="10930" y="12473"/>
                  </a:lnTo>
                  <a:lnTo>
                    <a:pt x="10894" y="12464"/>
                  </a:lnTo>
                  <a:lnTo>
                    <a:pt x="10858" y="12457"/>
                  </a:lnTo>
                  <a:lnTo>
                    <a:pt x="10822" y="12451"/>
                  </a:lnTo>
                  <a:lnTo>
                    <a:pt x="10786" y="12446"/>
                  </a:lnTo>
                  <a:lnTo>
                    <a:pt x="10748" y="12443"/>
                  </a:lnTo>
                  <a:lnTo>
                    <a:pt x="10712" y="12441"/>
                  </a:lnTo>
                  <a:lnTo>
                    <a:pt x="10676" y="12440"/>
                  </a:lnTo>
                  <a:lnTo>
                    <a:pt x="10648" y="12441"/>
                  </a:lnTo>
                  <a:lnTo>
                    <a:pt x="10620" y="12442"/>
                  </a:lnTo>
                  <a:lnTo>
                    <a:pt x="10592" y="12444"/>
                  </a:lnTo>
                  <a:lnTo>
                    <a:pt x="10563" y="12446"/>
                  </a:lnTo>
                  <a:lnTo>
                    <a:pt x="10536" y="12450"/>
                  </a:lnTo>
                  <a:lnTo>
                    <a:pt x="10508" y="12454"/>
                  </a:lnTo>
                  <a:lnTo>
                    <a:pt x="10480" y="12459"/>
                  </a:lnTo>
                  <a:lnTo>
                    <a:pt x="10453" y="12465"/>
                  </a:lnTo>
                  <a:lnTo>
                    <a:pt x="10425" y="12472"/>
                  </a:lnTo>
                  <a:lnTo>
                    <a:pt x="10397" y="12479"/>
                  </a:lnTo>
                  <a:lnTo>
                    <a:pt x="10370" y="12488"/>
                  </a:lnTo>
                  <a:lnTo>
                    <a:pt x="10343" y="12497"/>
                  </a:lnTo>
                  <a:lnTo>
                    <a:pt x="10317" y="12506"/>
                  </a:lnTo>
                  <a:lnTo>
                    <a:pt x="10290" y="12517"/>
                  </a:lnTo>
                  <a:lnTo>
                    <a:pt x="10264" y="12528"/>
                  </a:lnTo>
                  <a:lnTo>
                    <a:pt x="10237" y="12540"/>
                  </a:lnTo>
                  <a:lnTo>
                    <a:pt x="10172" y="12571"/>
                  </a:lnTo>
                  <a:lnTo>
                    <a:pt x="10106" y="12602"/>
                  </a:lnTo>
                  <a:lnTo>
                    <a:pt x="10038" y="12631"/>
                  </a:lnTo>
                  <a:lnTo>
                    <a:pt x="9971" y="12661"/>
                  </a:lnTo>
                  <a:lnTo>
                    <a:pt x="9903" y="12688"/>
                  </a:lnTo>
                  <a:lnTo>
                    <a:pt x="9835" y="12715"/>
                  </a:lnTo>
                  <a:lnTo>
                    <a:pt x="9766" y="12740"/>
                  </a:lnTo>
                  <a:lnTo>
                    <a:pt x="9696" y="12765"/>
                  </a:lnTo>
                  <a:lnTo>
                    <a:pt x="9665" y="12777"/>
                  </a:lnTo>
                  <a:lnTo>
                    <a:pt x="9635" y="12789"/>
                  </a:lnTo>
                  <a:lnTo>
                    <a:pt x="9605" y="12802"/>
                  </a:lnTo>
                  <a:lnTo>
                    <a:pt x="9575" y="12816"/>
                  </a:lnTo>
                  <a:lnTo>
                    <a:pt x="9545" y="12832"/>
                  </a:lnTo>
                  <a:lnTo>
                    <a:pt x="9517" y="12848"/>
                  </a:lnTo>
                  <a:lnTo>
                    <a:pt x="9489" y="12864"/>
                  </a:lnTo>
                  <a:lnTo>
                    <a:pt x="9462" y="12882"/>
                  </a:lnTo>
                  <a:lnTo>
                    <a:pt x="9436" y="12901"/>
                  </a:lnTo>
                  <a:lnTo>
                    <a:pt x="9410" y="12920"/>
                  </a:lnTo>
                  <a:lnTo>
                    <a:pt x="9384" y="12941"/>
                  </a:lnTo>
                  <a:lnTo>
                    <a:pt x="9360" y="12962"/>
                  </a:lnTo>
                  <a:lnTo>
                    <a:pt x="9336" y="12984"/>
                  </a:lnTo>
                  <a:lnTo>
                    <a:pt x="9313" y="13007"/>
                  </a:lnTo>
                  <a:lnTo>
                    <a:pt x="9291" y="13030"/>
                  </a:lnTo>
                  <a:lnTo>
                    <a:pt x="9269" y="13054"/>
                  </a:lnTo>
                  <a:lnTo>
                    <a:pt x="9249" y="13078"/>
                  </a:lnTo>
                  <a:lnTo>
                    <a:pt x="9228" y="13103"/>
                  </a:lnTo>
                  <a:lnTo>
                    <a:pt x="9209" y="13129"/>
                  </a:lnTo>
                  <a:lnTo>
                    <a:pt x="9190" y="13156"/>
                  </a:lnTo>
                  <a:lnTo>
                    <a:pt x="9173" y="13183"/>
                  </a:lnTo>
                  <a:lnTo>
                    <a:pt x="9156" y="13211"/>
                  </a:lnTo>
                  <a:lnTo>
                    <a:pt x="9141" y="13239"/>
                  </a:lnTo>
                  <a:lnTo>
                    <a:pt x="9126" y="13268"/>
                  </a:lnTo>
                  <a:lnTo>
                    <a:pt x="9112" y="13297"/>
                  </a:lnTo>
                  <a:lnTo>
                    <a:pt x="9099" y="13327"/>
                  </a:lnTo>
                  <a:lnTo>
                    <a:pt x="9087" y="13357"/>
                  </a:lnTo>
                  <a:lnTo>
                    <a:pt x="9076" y="13388"/>
                  </a:lnTo>
                  <a:lnTo>
                    <a:pt x="9066" y="13419"/>
                  </a:lnTo>
                  <a:lnTo>
                    <a:pt x="9056" y="13451"/>
                  </a:lnTo>
                  <a:lnTo>
                    <a:pt x="9048" y="13484"/>
                  </a:lnTo>
                  <a:lnTo>
                    <a:pt x="9041" y="13516"/>
                  </a:lnTo>
                  <a:lnTo>
                    <a:pt x="8732" y="15054"/>
                  </a:lnTo>
                  <a:lnTo>
                    <a:pt x="7363" y="15054"/>
                  </a:lnTo>
                  <a:lnTo>
                    <a:pt x="7055" y="13516"/>
                  </a:lnTo>
                  <a:lnTo>
                    <a:pt x="7048" y="13484"/>
                  </a:lnTo>
                  <a:lnTo>
                    <a:pt x="7040" y="13451"/>
                  </a:lnTo>
                  <a:lnTo>
                    <a:pt x="7030" y="13419"/>
                  </a:lnTo>
                  <a:lnTo>
                    <a:pt x="7020" y="13388"/>
                  </a:lnTo>
                  <a:lnTo>
                    <a:pt x="7009" y="13357"/>
                  </a:lnTo>
                  <a:lnTo>
                    <a:pt x="6997" y="13327"/>
                  </a:lnTo>
                  <a:lnTo>
                    <a:pt x="6984" y="13297"/>
                  </a:lnTo>
                  <a:lnTo>
                    <a:pt x="6970" y="13268"/>
                  </a:lnTo>
                  <a:lnTo>
                    <a:pt x="6955" y="13239"/>
                  </a:lnTo>
                  <a:lnTo>
                    <a:pt x="6940" y="13211"/>
                  </a:lnTo>
                  <a:lnTo>
                    <a:pt x="6923" y="13183"/>
                  </a:lnTo>
                  <a:lnTo>
                    <a:pt x="6906" y="13156"/>
                  </a:lnTo>
                  <a:lnTo>
                    <a:pt x="6887" y="13129"/>
                  </a:lnTo>
                  <a:lnTo>
                    <a:pt x="6868" y="13103"/>
                  </a:lnTo>
                  <a:lnTo>
                    <a:pt x="6847" y="13078"/>
                  </a:lnTo>
                  <a:lnTo>
                    <a:pt x="6827" y="13054"/>
                  </a:lnTo>
                  <a:lnTo>
                    <a:pt x="6805" y="13030"/>
                  </a:lnTo>
                  <a:lnTo>
                    <a:pt x="6783" y="13007"/>
                  </a:lnTo>
                  <a:lnTo>
                    <a:pt x="6760" y="12984"/>
                  </a:lnTo>
                  <a:lnTo>
                    <a:pt x="6736" y="12962"/>
                  </a:lnTo>
                  <a:lnTo>
                    <a:pt x="6712" y="12941"/>
                  </a:lnTo>
                  <a:lnTo>
                    <a:pt x="6686" y="12920"/>
                  </a:lnTo>
                  <a:lnTo>
                    <a:pt x="6660" y="12901"/>
                  </a:lnTo>
                  <a:lnTo>
                    <a:pt x="6634" y="12882"/>
                  </a:lnTo>
                  <a:lnTo>
                    <a:pt x="6607" y="12864"/>
                  </a:lnTo>
                  <a:lnTo>
                    <a:pt x="6579" y="12848"/>
                  </a:lnTo>
                  <a:lnTo>
                    <a:pt x="6551" y="12832"/>
                  </a:lnTo>
                  <a:lnTo>
                    <a:pt x="6521" y="12816"/>
                  </a:lnTo>
                  <a:lnTo>
                    <a:pt x="6491" y="12802"/>
                  </a:lnTo>
                  <a:lnTo>
                    <a:pt x="6461" y="12789"/>
                  </a:lnTo>
                  <a:lnTo>
                    <a:pt x="6431" y="12777"/>
                  </a:lnTo>
                  <a:lnTo>
                    <a:pt x="6400" y="12765"/>
                  </a:lnTo>
                  <a:lnTo>
                    <a:pt x="6330" y="12740"/>
                  </a:lnTo>
                  <a:lnTo>
                    <a:pt x="6261" y="12715"/>
                  </a:lnTo>
                  <a:lnTo>
                    <a:pt x="6193" y="12688"/>
                  </a:lnTo>
                  <a:lnTo>
                    <a:pt x="6125" y="12661"/>
                  </a:lnTo>
                  <a:lnTo>
                    <a:pt x="6058" y="12632"/>
                  </a:lnTo>
                  <a:lnTo>
                    <a:pt x="5990" y="12602"/>
                  </a:lnTo>
                  <a:lnTo>
                    <a:pt x="5924" y="12572"/>
                  </a:lnTo>
                  <a:lnTo>
                    <a:pt x="5859" y="12541"/>
                  </a:lnTo>
                  <a:lnTo>
                    <a:pt x="5832" y="12529"/>
                  </a:lnTo>
                  <a:lnTo>
                    <a:pt x="5806" y="12517"/>
                  </a:lnTo>
                  <a:lnTo>
                    <a:pt x="5779" y="12507"/>
                  </a:lnTo>
                  <a:lnTo>
                    <a:pt x="5752" y="12497"/>
                  </a:lnTo>
                  <a:lnTo>
                    <a:pt x="5725" y="12488"/>
                  </a:lnTo>
                  <a:lnTo>
                    <a:pt x="5698" y="12479"/>
                  </a:lnTo>
                  <a:lnTo>
                    <a:pt x="5670" y="12472"/>
                  </a:lnTo>
                  <a:lnTo>
                    <a:pt x="5643" y="12465"/>
                  </a:lnTo>
                  <a:lnTo>
                    <a:pt x="5615" y="12459"/>
                  </a:lnTo>
                  <a:lnTo>
                    <a:pt x="5588" y="12454"/>
                  </a:lnTo>
                  <a:lnTo>
                    <a:pt x="5560" y="12450"/>
                  </a:lnTo>
                  <a:lnTo>
                    <a:pt x="5533" y="12446"/>
                  </a:lnTo>
                  <a:lnTo>
                    <a:pt x="5504" y="12444"/>
                  </a:lnTo>
                  <a:lnTo>
                    <a:pt x="5476" y="12442"/>
                  </a:lnTo>
                  <a:lnTo>
                    <a:pt x="5448" y="12441"/>
                  </a:lnTo>
                  <a:lnTo>
                    <a:pt x="5420" y="12440"/>
                  </a:lnTo>
                  <a:lnTo>
                    <a:pt x="5384" y="12441"/>
                  </a:lnTo>
                  <a:lnTo>
                    <a:pt x="5347" y="12443"/>
                  </a:lnTo>
                  <a:lnTo>
                    <a:pt x="5310" y="12446"/>
                  </a:lnTo>
                  <a:lnTo>
                    <a:pt x="5274" y="12451"/>
                  </a:lnTo>
                  <a:lnTo>
                    <a:pt x="5238" y="12457"/>
                  </a:lnTo>
                  <a:lnTo>
                    <a:pt x="5202" y="12464"/>
                  </a:lnTo>
                  <a:lnTo>
                    <a:pt x="5166" y="12473"/>
                  </a:lnTo>
                  <a:lnTo>
                    <a:pt x="5130" y="12483"/>
                  </a:lnTo>
                  <a:lnTo>
                    <a:pt x="5096" y="12494"/>
                  </a:lnTo>
                  <a:lnTo>
                    <a:pt x="5061" y="12506"/>
                  </a:lnTo>
                  <a:lnTo>
                    <a:pt x="5027" y="12520"/>
                  </a:lnTo>
                  <a:lnTo>
                    <a:pt x="4992" y="12535"/>
                  </a:lnTo>
                  <a:lnTo>
                    <a:pt x="4959" y="12551"/>
                  </a:lnTo>
                  <a:lnTo>
                    <a:pt x="4926" y="12569"/>
                  </a:lnTo>
                  <a:lnTo>
                    <a:pt x="4894" y="12588"/>
                  </a:lnTo>
                  <a:lnTo>
                    <a:pt x="4862" y="12608"/>
                  </a:lnTo>
                  <a:lnTo>
                    <a:pt x="3552" y="13480"/>
                  </a:lnTo>
                  <a:lnTo>
                    <a:pt x="2584" y="12514"/>
                  </a:lnTo>
                  <a:lnTo>
                    <a:pt x="3457" y="11207"/>
                  </a:lnTo>
                  <a:lnTo>
                    <a:pt x="3476" y="11180"/>
                  </a:lnTo>
                  <a:lnTo>
                    <a:pt x="3493" y="11151"/>
                  </a:lnTo>
                  <a:lnTo>
                    <a:pt x="3509" y="11123"/>
                  </a:lnTo>
                  <a:lnTo>
                    <a:pt x="3524" y="11093"/>
                  </a:lnTo>
                  <a:lnTo>
                    <a:pt x="3537" y="11064"/>
                  </a:lnTo>
                  <a:lnTo>
                    <a:pt x="3550" y="11034"/>
                  </a:lnTo>
                  <a:lnTo>
                    <a:pt x="3562" y="11003"/>
                  </a:lnTo>
                  <a:lnTo>
                    <a:pt x="3573" y="10972"/>
                  </a:lnTo>
                  <a:lnTo>
                    <a:pt x="3583" y="10942"/>
                  </a:lnTo>
                  <a:lnTo>
                    <a:pt x="3592" y="10911"/>
                  </a:lnTo>
                  <a:lnTo>
                    <a:pt x="3600" y="10879"/>
                  </a:lnTo>
                  <a:lnTo>
                    <a:pt x="3606" y="10848"/>
                  </a:lnTo>
                  <a:lnTo>
                    <a:pt x="3612" y="10816"/>
                  </a:lnTo>
                  <a:lnTo>
                    <a:pt x="3617" y="10784"/>
                  </a:lnTo>
                  <a:lnTo>
                    <a:pt x="3621" y="10753"/>
                  </a:lnTo>
                  <a:lnTo>
                    <a:pt x="3624" y="10720"/>
                  </a:lnTo>
                  <a:lnTo>
                    <a:pt x="3625" y="10688"/>
                  </a:lnTo>
                  <a:lnTo>
                    <a:pt x="3626" y="10655"/>
                  </a:lnTo>
                  <a:lnTo>
                    <a:pt x="3626" y="10623"/>
                  </a:lnTo>
                  <a:lnTo>
                    <a:pt x="3624" y="10591"/>
                  </a:lnTo>
                  <a:lnTo>
                    <a:pt x="3622" y="10559"/>
                  </a:lnTo>
                  <a:lnTo>
                    <a:pt x="3618" y="10527"/>
                  </a:lnTo>
                  <a:lnTo>
                    <a:pt x="3614" y="10495"/>
                  </a:lnTo>
                  <a:lnTo>
                    <a:pt x="3608" y="10462"/>
                  </a:lnTo>
                  <a:lnTo>
                    <a:pt x="3602" y="10431"/>
                  </a:lnTo>
                  <a:lnTo>
                    <a:pt x="3594" y="10399"/>
                  </a:lnTo>
                  <a:lnTo>
                    <a:pt x="3585" y="10368"/>
                  </a:lnTo>
                  <a:lnTo>
                    <a:pt x="3576" y="10337"/>
                  </a:lnTo>
                  <a:lnTo>
                    <a:pt x="3565" y="10306"/>
                  </a:lnTo>
                  <a:lnTo>
                    <a:pt x="3553" y="10275"/>
                  </a:lnTo>
                  <a:lnTo>
                    <a:pt x="3540" y="10245"/>
                  </a:lnTo>
                  <a:lnTo>
                    <a:pt x="3526" y="10215"/>
                  </a:lnTo>
                  <a:lnTo>
                    <a:pt x="3495" y="10148"/>
                  </a:lnTo>
                  <a:lnTo>
                    <a:pt x="3464" y="10082"/>
                  </a:lnTo>
                  <a:lnTo>
                    <a:pt x="3435" y="10016"/>
                  </a:lnTo>
                  <a:lnTo>
                    <a:pt x="3406" y="9949"/>
                  </a:lnTo>
                  <a:lnTo>
                    <a:pt x="3378" y="9881"/>
                  </a:lnTo>
                  <a:lnTo>
                    <a:pt x="3352" y="9813"/>
                  </a:lnTo>
                  <a:lnTo>
                    <a:pt x="3326" y="9744"/>
                  </a:lnTo>
                  <a:lnTo>
                    <a:pt x="3300" y="9675"/>
                  </a:lnTo>
                  <a:lnTo>
                    <a:pt x="3289" y="9643"/>
                  </a:lnTo>
                  <a:lnTo>
                    <a:pt x="3277" y="9612"/>
                  </a:lnTo>
                  <a:lnTo>
                    <a:pt x="3263" y="9582"/>
                  </a:lnTo>
                  <a:lnTo>
                    <a:pt x="3249" y="9553"/>
                  </a:lnTo>
                  <a:lnTo>
                    <a:pt x="3234" y="9524"/>
                  </a:lnTo>
                  <a:lnTo>
                    <a:pt x="3218" y="9496"/>
                  </a:lnTo>
                  <a:lnTo>
                    <a:pt x="3201" y="9468"/>
                  </a:lnTo>
                  <a:lnTo>
                    <a:pt x="3183" y="9441"/>
                  </a:lnTo>
                  <a:lnTo>
                    <a:pt x="3165" y="9414"/>
                  </a:lnTo>
                  <a:lnTo>
                    <a:pt x="3145" y="9388"/>
                  </a:lnTo>
                  <a:lnTo>
                    <a:pt x="3124" y="9362"/>
                  </a:lnTo>
                  <a:lnTo>
                    <a:pt x="3103" y="9338"/>
                  </a:lnTo>
                  <a:lnTo>
                    <a:pt x="3081" y="9314"/>
                  </a:lnTo>
                  <a:lnTo>
                    <a:pt x="3059" y="9291"/>
                  </a:lnTo>
                  <a:lnTo>
                    <a:pt x="3036" y="9269"/>
                  </a:lnTo>
                  <a:lnTo>
                    <a:pt x="3012" y="9248"/>
                  </a:lnTo>
                  <a:lnTo>
                    <a:pt x="2987" y="9227"/>
                  </a:lnTo>
                  <a:lnTo>
                    <a:pt x="2961" y="9207"/>
                  </a:lnTo>
                  <a:lnTo>
                    <a:pt x="2935" y="9188"/>
                  </a:lnTo>
                  <a:lnTo>
                    <a:pt x="2909" y="9170"/>
                  </a:lnTo>
                  <a:lnTo>
                    <a:pt x="2882" y="9152"/>
                  </a:lnTo>
                  <a:lnTo>
                    <a:pt x="2854" y="9136"/>
                  </a:lnTo>
                  <a:lnTo>
                    <a:pt x="2826" y="9120"/>
                  </a:lnTo>
                  <a:lnTo>
                    <a:pt x="2797" y="9104"/>
                  </a:lnTo>
                  <a:lnTo>
                    <a:pt x="2767" y="9090"/>
                  </a:lnTo>
                  <a:lnTo>
                    <a:pt x="2737" y="9077"/>
                  </a:lnTo>
                  <a:lnTo>
                    <a:pt x="2707" y="9065"/>
                  </a:lnTo>
                  <a:lnTo>
                    <a:pt x="2676" y="9054"/>
                  </a:lnTo>
                  <a:lnTo>
                    <a:pt x="2645" y="9044"/>
                  </a:lnTo>
                  <a:lnTo>
                    <a:pt x="2613" y="9035"/>
                  </a:lnTo>
                  <a:lnTo>
                    <a:pt x="2581" y="9027"/>
                  </a:lnTo>
                  <a:lnTo>
                    <a:pt x="2548" y="9020"/>
                  </a:lnTo>
                  <a:lnTo>
                    <a:pt x="1006" y="8712"/>
                  </a:lnTo>
                  <a:lnTo>
                    <a:pt x="1006" y="7347"/>
                  </a:lnTo>
                  <a:lnTo>
                    <a:pt x="2548" y="7039"/>
                  </a:lnTo>
                  <a:lnTo>
                    <a:pt x="2581" y="7032"/>
                  </a:lnTo>
                  <a:lnTo>
                    <a:pt x="2613" y="7024"/>
                  </a:lnTo>
                  <a:lnTo>
                    <a:pt x="2645" y="7015"/>
                  </a:lnTo>
                  <a:lnTo>
                    <a:pt x="2676" y="7005"/>
                  </a:lnTo>
                  <a:lnTo>
                    <a:pt x="2707" y="6994"/>
                  </a:lnTo>
                  <a:lnTo>
                    <a:pt x="2737" y="6982"/>
                  </a:lnTo>
                  <a:lnTo>
                    <a:pt x="2767" y="6969"/>
                  </a:lnTo>
                  <a:lnTo>
                    <a:pt x="2797" y="6955"/>
                  </a:lnTo>
                  <a:lnTo>
                    <a:pt x="2826" y="6939"/>
                  </a:lnTo>
                  <a:lnTo>
                    <a:pt x="2854" y="6923"/>
                  </a:lnTo>
                  <a:lnTo>
                    <a:pt x="2882" y="6907"/>
                  </a:lnTo>
                  <a:lnTo>
                    <a:pt x="2909" y="6889"/>
                  </a:lnTo>
                  <a:lnTo>
                    <a:pt x="2935" y="6871"/>
                  </a:lnTo>
                  <a:lnTo>
                    <a:pt x="2961" y="6852"/>
                  </a:lnTo>
                  <a:lnTo>
                    <a:pt x="2987" y="6832"/>
                  </a:lnTo>
                  <a:lnTo>
                    <a:pt x="3012" y="6812"/>
                  </a:lnTo>
                  <a:lnTo>
                    <a:pt x="3036" y="6790"/>
                  </a:lnTo>
                  <a:lnTo>
                    <a:pt x="3059" y="6768"/>
                  </a:lnTo>
                  <a:lnTo>
                    <a:pt x="3081" y="6745"/>
                  </a:lnTo>
                  <a:lnTo>
                    <a:pt x="3103" y="6721"/>
                  </a:lnTo>
                  <a:lnTo>
                    <a:pt x="3124" y="6697"/>
                  </a:lnTo>
                  <a:lnTo>
                    <a:pt x="3145" y="6672"/>
                  </a:lnTo>
                  <a:lnTo>
                    <a:pt x="3165" y="6645"/>
                  </a:lnTo>
                  <a:lnTo>
                    <a:pt x="3183" y="6618"/>
                  </a:lnTo>
                  <a:lnTo>
                    <a:pt x="3201" y="6591"/>
                  </a:lnTo>
                  <a:lnTo>
                    <a:pt x="3218" y="6564"/>
                  </a:lnTo>
                  <a:lnTo>
                    <a:pt x="3234" y="6535"/>
                  </a:lnTo>
                  <a:lnTo>
                    <a:pt x="3249" y="6506"/>
                  </a:lnTo>
                  <a:lnTo>
                    <a:pt x="3263" y="6477"/>
                  </a:lnTo>
                  <a:lnTo>
                    <a:pt x="3277" y="6447"/>
                  </a:lnTo>
                  <a:lnTo>
                    <a:pt x="3289" y="6416"/>
                  </a:lnTo>
                  <a:lnTo>
                    <a:pt x="3300" y="6384"/>
                  </a:lnTo>
                  <a:lnTo>
                    <a:pt x="3326" y="6315"/>
                  </a:lnTo>
                  <a:lnTo>
                    <a:pt x="3351" y="6247"/>
                  </a:lnTo>
                  <a:lnTo>
                    <a:pt x="3378" y="6179"/>
                  </a:lnTo>
                  <a:lnTo>
                    <a:pt x="3406" y="6110"/>
                  </a:lnTo>
                  <a:lnTo>
                    <a:pt x="3434" y="6043"/>
                  </a:lnTo>
                  <a:lnTo>
                    <a:pt x="3463" y="5977"/>
                  </a:lnTo>
                  <a:lnTo>
                    <a:pt x="3495" y="5911"/>
                  </a:lnTo>
                  <a:lnTo>
                    <a:pt x="3526" y="5845"/>
                  </a:lnTo>
                  <a:lnTo>
                    <a:pt x="3540" y="5815"/>
                  </a:lnTo>
                  <a:lnTo>
                    <a:pt x="3553" y="5784"/>
                  </a:lnTo>
                  <a:lnTo>
                    <a:pt x="3565" y="5754"/>
                  </a:lnTo>
                  <a:lnTo>
                    <a:pt x="3575" y="5723"/>
                  </a:lnTo>
                  <a:lnTo>
                    <a:pt x="3585" y="5692"/>
                  </a:lnTo>
                  <a:lnTo>
                    <a:pt x="3594" y="5660"/>
                  </a:lnTo>
                  <a:lnTo>
                    <a:pt x="3602" y="5629"/>
                  </a:lnTo>
                  <a:lnTo>
                    <a:pt x="3608" y="5597"/>
                  </a:lnTo>
                  <a:lnTo>
                    <a:pt x="3614" y="5564"/>
                  </a:lnTo>
                  <a:lnTo>
                    <a:pt x="3618" y="5532"/>
                  </a:lnTo>
                  <a:lnTo>
                    <a:pt x="3622" y="5500"/>
                  </a:lnTo>
                  <a:lnTo>
                    <a:pt x="3624" y="5468"/>
                  </a:lnTo>
                  <a:lnTo>
                    <a:pt x="3626" y="5436"/>
                  </a:lnTo>
                  <a:lnTo>
                    <a:pt x="3626" y="5403"/>
                  </a:lnTo>
                  <a:lnTo>
                    <a:pt x="3625" y="5371"/>
                  </a:lnTo>
                  <a:lnTo>
                    <a:pt x="3624" y="5339"/>
                  </a:lnTo>
                  <a:lnTo>
                    <a:pt x="3621" y="5306"/>
                  </a:lnTo>
                  <a:lnTo>
                    <a:pt x="3617" y="5274"/>
                  </a:lnTo>
                  <a:lnTo>
                    <a:pt x="3613" y="5243"/>
                  </a:lnTo>
                  <a:lnTo>
                    <a:pt x="3607" y="5211"/>
                  </a:lnTo>
                  <a:lnTo>
                    <a:pt x="3600" y="5179"/>
                  </a:lnTo>
                  <a:lnTo>
                    <a:pt x="3592" y="5148"/>
                  </a:lnTo>
                  <a:lnTo>
                    <a:pt x="3583" y="5117"/>
                  </a:lnTo>
                  <a:lnTo>
                    <a:pt x="3573" y="5086"/>
                  </a:lnTo>
                  <a:lnTo>
                    <a:pt x="3562" y="5056"/>
                  </a:lnTo>
                  <a:lnTo>
                    <a:pt x="3551" y="5024"/>
                  </a:lnTo>
                  <a:lnTo>
                    <a:pt x="3538" y="4995"/>
                  </a:lnTo>
                  <a:lnTo>
                    <a:pt x="3524" y="4965"/>
                  </a:lnTo>
                  <a:lnTo>
                    <a:pt x="3509" y="4936"/>
                  </a:lnTo>
                  <a:lnTo>
                    <a:pt x="3493" y="4907"/>
                  </a:lnTo>
                  <a:lnTo>
                    <a:pt x="3476" y="4879"/>
                  </a:lnTo>
                  <a:lnTo>
                    <a:pt x="3457" y="4851"/>
                  </a:lnTo>
                  <a:lnTo>
                    <a:pt x="2584" y="3544"/>
                  </a:lnTo>
                  <a:lnTo>
                    <a:pt x="3552" y="2578"/>
                  </a:lnTo>
                  <a:lnTo>
                    <a:pt x="4862" y="3450"/>
                  </a:lnTo>
                  <a:lnTo>
                    <a:pt x="4894" y="3470"/>
                  </a:lnTo>
                  <a:lnTo>
                    <a:pt x="4926" y="3489"/>
                  </a:lnTo>
                  <a:lnTo>
                    <a:pt x="4959" y="3507"/>
                  </a:lnTo>
                  <a:lnTo>
                    <a:pt x="4992" y="3523"/>
                  </a:lnTo>
                  <a:lnTo>
                    <a:pt x="5027" y="3538"/>
                  </a:lnTo>
                  <a:lnTo>
                    <a:pt x="5061" y="3552"/>
                  </a:lnTo>
                  <a:lnTo>
                    <a:pt x="5096" y="3564"/>
                  </a:lnTo>
                  <a:lnTo>
                    <a:pt x="5130" y="3576"/>
                  </a:lnTo>
                  <a:lnTo>
                    <a:pt x="5166" y="3586"/>
                  </a:lnTo>
                  <a:lnTo>
                    <a:pt x="5202" y="3594"/>
                  </a:lnTo>
                  <a:lnTo>
                    <a:pt x="5238" y="3601"/>
                  </a:lnTo>
                  <a:lnTo>
                    <a:pt x="5274" y="3607"/>
                  </a:lnTo>
                  <a:lnTo>
                    <a:pt x="5310" y="3612"/>
                  </a:lnTo>
                  <a:lnTo>
                    <a:pt x="5347" y="3615"/>
                  </a:lnTo>
                  <a:lnTo>
                    <a:pt x="5384" y="3617"/>
                  </a:lnTo>
                  <a:lnTo>
                    <a:pt x="5420" y="3618"/>
                  </a:lnTo>
                  <a:lnTo>
                    <a:pt x="5448" y="3617"/>
                  </a:lnTo>
                  <a:lnTo>
                    <a:pt x="5476" y="3616"/>
                  </a:lnTo>
                  <a:lnTo>
                    <a:pt x="5504" y="3614"/>
                  </a:lnTo>
                  <a:lnTo>
                    <a:pt x="5532" y="3612"/>
                  </a:lnTo>
                  <a:lnTo>
                    <a:pt x="5560" y="3608"/>
                  </a:lnTo>
                  <a:lnTo>
                    <a:pt x="5588" y="3604"/>
                  </a:lnTo>
                  <a:lnTo>
                    <a:pt x="5615" y="3599"/>
                  </a:lnTo>
                  <a:lnTo>
                    <a:pt x="5643" y="3593"/>
                  </a:lnTo>
                  <a:lnTo>
                    <a:pt x="5670" y="3586"/>
                  </a:lnTo>
                  <a:lnTo>
                    <a:pt x="5698" y="3579"/>
                  </a:lnTo>
                  <a:lnTo>
                    <a:pt x="5725" y="3571"/>
                  </a:lnTo>
                  <a:lnTo>
                    <a:pt x="5752" y="3562"/>
                  </a:lnTo>
                  <a:lnTo>
                    <a:pt x="5779" y="3552"/>
                  </a:lnTo>
                  <a:lnTo>
                    <a:pt x="5805" y="3542"/>
                  </a:lnTo>
                  <a:lnTo>
                    <a:pt x="5832" y="3531"/>
                  </a:lnTo>
                  <a:lnTo>
                    <a:pt x="5859" y="3518"/>
                  </a:lnTo>
                  <a:lnTo>
                    <a:pt x="5924" y="3487"/>
                  </a:lnTo>
                  <a:lnTo>
                    <a:pt x="5990" y="3457"/>
                  </a:lnTo>
                  <a:lnTo>
                    <a:pt x="6057" y="3428"/>
                  </a:lnTo>
                  <a:lnTo>
                    <a:pt x="6124" y="3398"/>
                  </a:lnTo>
                  <a:lnTo>
                    <a:pt x="6192" y="3370"/>
                  </a:lnTo>
                  <a:lnTo>
                    <a:pt x="6260" y="3344"/>
                  </a:lnTo>
                  <a:lnTo>
                    <a:pt x="6329" y="3318"/>
                  </a:lnTo>
                  <a:lnTo>
                    <a:pt x="6399" y="3293"/>
                  </a:lnTo>
                  <a:lnTo>
                    <a:pt x="6430" y="3282"/>
                  </a:lnTo>
                  <a:lnTo>
                    <a:pt x="6461" y="3270"/>
                  </a:lnTo>
                  <a:lnTo>
                    <a:pt x="6491" y="3256"/>
                  </a:lnTo>
                  <a:lnTo>
                    <a:pt x="6520" y="3242"/>
                  </a:lnTo>
                  <a:lnTo>
                    <a:pt x="6550" y="3227"/>
                  </a:lnTo>
                  <a:lnTo>
                    <a:pt x="6578" y="3211"/>
                  </a:lnTo>
                  <a:lnTo>
                    <a:pt x="6606" y="3194"/>
                  </a:lnTo>
                  <a:lnTo>
                    <a:pt x="6633" y="3176"/>
                  </a:lnTo>
                  <a:lnTo>
                    <a:pt x="6660" y="3158"/>
                  </a:lnTo>
                  <a:lnTo>
                    <a:pt x="6686" y="3138"/>
                  </a:lnTo>
                  <a:lnTo>
                    <a:pt x="6712" y="3117"/>
                  </a:lnTo>
                  <a:lnTo>
                    <a:pt x="6736" y="3096"/>
                  </a:lnTo>
                  <a:lnTo>
                    <a:pt x="6760" y="3074"/>
                  </a:lnTo>
                  <a:lnTo>
                    <a:pt x="6783" y="3052"/>
                  </a:lnTo>
                  <a:lnTo>
                    <a:pt x="6805" y="3029"/>
                  </a:lnTo>
                  <a:lnTo>
                    <a:pt x="6827" y="3005"/>
                  </a:lnTo>
                  <a:lnTo>
                    <a:pt x="6847" y="2980"/>
                  </a:lnTo>
                  <a:lnTo>
                    <a:pt x="6868" y="2955"/>
                  </a:lnTo>
                  <a:lnTo>
                    <a:pt x="6887" y="2929"/>
                  </a:lnTo>
                  <a:lnTo>
                    <a:pt x="6906" y="2903"/>
                  </a:lnTo>
                  <a:lnTo>
                    <a:pt x="6923" y="2876"/>
                  </a:lnTo>
                  <a:lnTo>
                    <a:pt x="6940" y="2847"/>
                  </a:lnTo>
                  <a:lnTo>
                    <a:pt x="6955" y="2819"/>
                  </a:lnTo>
                  <a:lnTo>
                    <a:pt x="6970" y="2790"/>
                  </a:lnTo>
                  <a:lnTo>
                    <a:pt x="6984" y="2761"/>
                  </a:lnTo>
                  <a:lnTo>
                    <a:pt x="6997" y="2731"/>
                  </a:lnTo>
                  <a:lnTo>
                    <a:pt x="7009" y="2701"/>
                  </a:lnTo>
                  <a:lnTo>
                    <a:pt x="7020" y="2670"/>
                  </a:lnTo>
                  <a:lnTo>
                    <a:pt x="7030" y="2639"/>
                  </a:lnTo>
                  <a:lnTo>
                    <a:pt x="7040" y="2608"/>
                  </a:lnTo>
                  <a:lnTo>
                    <a:pt x="7048" y="2575"/>
                  </a:lnTo>
                  <a:lnTo>
                    <a:pt x="7055" y="2542"/>
                  </a:lnTo>
                  <a:lnTo>
                    <a:pt x="7363" y="1004"/>
                  </a:lnTo>
                  <a:lnTo>
                    <a:pt x="8732" y="1004"/>
                  </a:lnTo>
                  <a:lnTo>
                    <a:pt x="9040" y="2542"/>
                  </a:lnTo>
                  <a:lnTo>
                    <a:pt x="9047" y="2575"/>
                  </a:lnTo>
                  <a:lnTo>
                    <a:pt x="9055" y="2608"/>
                  </a:lnTo>
                  <a:lnTo>
                    <a:pt x="9065" y="2639"/>
                  </a:lnTo>
                  <a:lnTo>
                    <a:pt x="9075" y="2670"/>
                  </a:lnTo>
                  <a:lnTo>
                    <a:pt x="9086" y="2701"/>
                  </a:lnTo>
                  <a:lnTo>
                    <a:pt x="9098" y="2731"/>
                  </a:lnTo>
                  <a:lnTo>
                    <a:pt x="9111" y="2761"/>
                  </a:lnTo>
                  <a:lnTo>
                    <a:pt x="9125" y="2790"/>
                  </a:lnTo>
                  <a:lnTo>
                    <a:pt x="9140" y="2819"/>
                  </a:lnTo>
                  <a:lnTo>
                    <a:pt x="9155" y="2847"/>
                  </a:lnTo>
                  <a:lnTo>
                    <a:pt x="9172" y="2876"/>
                  </a:lnTo>
                  <a:lnTo>
                    <a:pt x="9189" y="2903"/>
                  </a:lnTo>
                  <a:lnTo>
                    <a:pt x="9208" y="2929"/>
                  </a:lnTo>
                  <a:lnTo>
                    <a:pt x="9227" y="2955"/>
                  </a:lnTo>
                  <a:lnTo>
                    <a:pt x="9248" y="2980"/>
                  </a:lnTo>
                  <a:lnTo>
                    <a:pt x="9268" y="3005"/>
                  </a:lnTo>
                  <a:lnTo>
                    <a:pt x="9290" y="3029"/>
                  </a:lnTo>
                  <a:lnTo>
                    <a:pt x="9312" y="3052"/>
                  </a:lnTo>
                  <a:lnTo>
                    <a:pt x="9335" y="3074"/>
                  </a:lnTo>
                  <a:lnTo>
                    <a:pt x="9359" y="3096"/>
                  </a:lnTo>
                  <a:lnTo>
                    <a:pt x="9383" y="3117"/>
                  </a:lnTo>
                  <a:lnTo>
                    <a:pt x="9409" y="3138"/>
                  </a:lnTo>
                  <a:lnTo>
                    <a:pt x="9435" y="3158"/>
                  </a:lnTo>
                  <a:lnTo>
                    <a:pt x="9462" y="3176"/>
                  </a:lnTo>
                  <a:lnTo>
                    <a:pt x="9489" y="3194"/>
                  </a:lnTo>
                  <a:lnTo>
                    <a:pt x="9517" y="3211"/>
                  </a:lnTo>
                  <a:lnTo>
                    <a:pt x="9545" y="3227"/>
                  </a:lnTo>
                  <a:lnTo>
                    <a:pt x="9575" y="3242"/>
                  </a:lnTo>
                  <a:lnTo>
                    <a:pt x="9604" y="3256"/>
                  </a:lnTo>
                  <a:lnTo>
                    <a:pt x="9634" y="3270"/>
                  </a:lnTo>
                  <a:lnTo>
                    <a:pt x="9665" y="3282"/>
                  </a:lnTo>
                  <a:lnTo>
                    <a:pt x="9696" y="3293"/>
                  </a:lnTo>
                  <a:lnTo>
                    <a:pt x="9766" y="3318"/>
                  </a:lnTo>
                  <a:lnTo>
                    <a:pt x="9834" y="3344"/>
                  </a:lnTo>
                  <a:lnTo>
                    <a:pt x="9902" y="3370"/>
                  </a:lnTo>
                  <a:lnTo>
                    <a:pt x="9971" y="3398"/>
                  </a:lnTo>
                  <a:lnTo>
                    <a:pt x="10037" y="3427"/>
                  </a:lnTo>
                  <a:lnTo>
                    <a:pt x="10105" y="3456"/>
                  </a:lnTo>
                  <a:lnTo>
                    <a:pt x="10171" y="3487"/>
                  </a:lnTo>
                  <a:lnTo>
                    <a:pt x="10236" y="3518"/>
                  </a:lnTo>
                  <a:lnTo>
                    <a:pt x="10263" y="3530"/>
                  </a:lnTo>
                  <a:lnTo>
                    <a:pt x="10290" y="3541"/>
                  </a:lnTo>
                  <a:lnTo>
                    <a:pt x="10316" y="3552"/>
                  </a:lnTo>
                  <a:lnTo>
                    <a:pt x="10343" y="3562"/>
                  </a:lnTo>
                  <a:lnTo>
                    <a:pt x="10370" y="3571"/>
                  </a:lnTo>
                  <a:lnTo>
                    <a:pt x="10397" y="3579"/>
                  </a:lnTo>
                  <a:lnTo>
                    <a:pt x="10425" y="3586"/>
                  </a:lnTo>
                  <a:lnTo>
                    <a:pt x="10452" y="3593"/>
                  </a:lnTo>
                  <a:lnTo>
                    <a:pt x="10480" y="3599"/>
                  </a:lnTo>
                  <a:lnTo>
                    <a:pt x="10507" y="3604"/>
                  </a:lnTo>
                  <a:lnTo>
                    <a:pt x="10535" y="3608"/>
                  </a:lnTo>
                  <a:lnTo>
                    <a:pt x="10563" y="3612"/>
                  </a:lnTo>
                  <a:lnTo>
                    <a:pt x="10592" y="3614"/>
                  </a:lnTo>
                  <a:lnTo>
                    <a:pt x="10620" y="3616"/>
                  </a:lnTo>
                  <a:lnTo>
                    <a:pt x="10648" y="3617"/>
                  </a:lnTo>
                  <a:lnTo>
                    <a:pt x="10676" y="3618"/>
                  </a:lnTo>
                  <a:lnTo>
                    <a:pt x="10712" y="3617"/>
                  </a:lnTo>
                  <a:lnTo>
                    <a:pt x="10748" y="3615"/>
                  </a:lnTo>
                  <a:lnTo>
                    <a:pt x="10786" y="3612"/>
                  </a:lnTo>
                  <a:lnTo>
                    <a:pt x="10822" y="3607"/>
                  </a:lnTo>
                  <a:lnTo>
                    <a:pt x="10858" y="3601"/>
                  </a:lnTo>
                  <a:lnTo>
                    <a:pt x="10894" y="3594"/>
                  </a:lnTo>
                  <a:lnTo>
                    <a:pt x="10930" y="3586"/>
                  </a:lnTo>
                  <a:lnTo>
                    <a:pt x="10965" y="3576"/>
                  </a:lnTo>
                  <a:lnTo>
                    <a:pt x="11000" y="3564"/>
                  </a:lnTo>
                  <a:lnTo>
                    <a:pt x="11035" y="3552"/>
                  </a:lnTo>
                  <a:lnTo>
                    <a:pt x="11069" y="3538"/>
                  </a:lnTo>
                  <a:lnTo>
                    <a:pt x="11103" y="3523"/>
                  </a:lnTo>
                  <a:lnTo>
                    <a:pt x="11137" y="3507"/>
                  </a:lnTo>
                  <a:lnTo>
                    <a:pt x="11169" y="3489"/>
                  </a:lnTo>
                  <a:lnTo>
                    <a:pt x="11202" y="3470"/>
                  </a:lnTo>
                  <a:lnTo>
                    <a:pt x="11233" y="3450"/>
                  </a:lnTo>
                  <a:lnTo>
                    <a:pt x="12543" y="2578"/>
                  </a:lnTo>
                  <a:lnTo>
                    <a:pt x="13511" y="3544"/>
                  </a:lnTo>
                  <a:lnTo>
                    <a:pt x="12638" y="4851"/>
                  </a:lnTo>
                  <a:lnTo>
                    <a:pt x="12619" y="4879"/>
                  </a:lnTo>
                  <a:lnTo>
                    <a:pt x="12602" y="4907"/>
                  </a:lnTo>
                  <a:lnTo>
                    <a:pt x="12586" y="4936"/>
                  </a:lnTo>
                  <a:lnTo>
                    <a:pt x="12571" y="4965"/>
                  </a:lnTo>
                  <a:lnTo>
                    <a:pt x="12557" y="4995"/>
                  </a:lnTo>
                  <a:lnTo>
                    <a:pt x="12544" y="5024"/>
                  </a:lnTo>
                  <a:lnTo>
                    <a:pt x="12533" y="5056"/>
                  </a:lnTo>
                  <a:lnTo>
                    <a:pt x="12522" y="5086"/>
                  </a:lnTo>
                  <a:lnTo>
                    <a:pt x="12512" y="5117"/>
                  </a:lnTo>
                  <a:lnTo>
                    <a:pt x="12503" y="5148"/>
                  </a:lnTo>
                  <a:lnTo>
                    <a:pt x="12495" y="5179"/>
                  </a:lnTo>
                  <a:lnTo>
                    <a:pt x="12489" y="5211"/>
                  </a:lnTo>
                  <a:lnTo>
                    <a:pt x="12483" y="5242"/>
                  </a:lnTo>
                  <a:lnTo>
                    <a:pt x="12478" y="5274"/>
                  </a:lnTo>
                  <a:lnTo>
                    <a:pt x="12474" y="5306"/>
                  </a:lnTo>
                  <a:lnTo>
                    <a:pt x="12472" y="5339"/>
                  </a:lnTo>
                  <a:lnTo>
                    <a:pt x="12470" y="5371"/>
                  </a:lnTo>
                  <a:lnTo>
                    <a:pt x="12469" y="5403"/>
                  </a:lnTo>
                  <a:lnTo>
                    <a:pt x="12470" y="5435"/>
                  </a:lnTo>
                  <a:lnTo>
                    <a:pt x="12471" y="5467"/>
                  </a:lnTo>
                  <a:lnTo>
                    <a:pt x="12473" y="5500"/>
                  </a:lnTo>
                  <a:lnTo>
                    <a:pt x="12477" y="5532"/>
                  </a:lnTo>
                  <a:lnTo>
                    <a:pt x="12481" y="5563"/>
                  </a:lnTo>
                  <a:lnTo>
                    <a:pt x="12487" y="5596"/>
                  </a:lnTo>
                  <a:lnTo>
                    <a:pt x="12494" y="5628"/>
                  </a:lnTo>
                  <a:lnTo>
                    <a:pt x="12501" y="5660"/>
                  </a:lnTo>
                  <a:lnTo>
                    <a:pt x="12510" y="5691"/>
                  </a:lnTo>
                  <a:lnTo>
                    <a:pt x="12519" y="5722"/>
                  </a:lnTo>
                  <a:lnTo>
                    <a:pt x="12530" y="5753"/>
                  </a:lnTo>
                  <a:lnTo>
                    <a:pt x="12542" y="5784"/>
                  </a:lnTo>
                  <a:lnTo>
                    <a:pt x="12555" y="5814"/>
                  </a:lnTo>
                  <a:lnTo>
                    <a:pt x="12569" y="5844"/>
                  </a:lnTo>
                  <a:lnTo>
                    <a:pt x="12600" y="5910"/>
                  </a:lnTo>
                  <a:lnTo>
                    <a:pt x="12631" y="5976"/>
                  </a:lnTo>
                  <a:lnTo>
                    <a:pt x="12661" y="6043"/>
                  </a:lnTo>
                  <a:lnTo>
                    <a:pt x="12689" y="6110"/>
                  </a:lnTo>
                  <a:lnTo>
                    <a:pt x="12717" y="6178"/>
                  </a:lnTo>
                  <a:lnTo>
                    <a:pt x="12744" y="6246"/>
                  </a:lnTo>
                  <a:lnTo>
                    <a:pt x="12769" y="6315"/>
                  </a:lnTo>
                  <a:lnTo>
                    <a:pt x="12795" y="6384"/>
                  </a:lnTo>
                  <a:lnTo>
                    <a:pt x="12807" y="6416"/>
                  </a:lnTo>
                  <a:lnTo>
                    <a:pt x="12819" y="6446"/>
                  </a:lnTo>
                  <a:lnTo>
                    <a:pt x="12832" y="6476"/>
                  </a:lnTo>
                  <a:lnTo>
                    <a:pt x="12846" y="6506"/>
                  </a:lnTo>
                  <a:lnTo>
                    <a:pt x="12861" y="6535"/>
                  </a:lnTo>
                  <a:lnTo>
                    <a:pt x="12877" y="6563"/>
                  </a:lnTo>
                  <a:lnTo>
                    <a:pt x="12894" y="6591"/>
                  </a:lnTo>
                  <a:lnTo>
                    <a:pt x="12912" y="6618"/>
                  </a:lnTo>
                  <a:lnTo>
                    <a:pt x="12931" y="6644"/>
                  </a:lnTo>
                  <a:lnTo>
                    <a:pt x="12950" y="6671"/>
                  </a:lnTo>
                  <a:lnTo>
                    <a:pt x="12971" y="6696"/>
                  </a:lnTo>
                  <a:lnTo>
                    <a:pt x="12992" y="6721"/>
                  </a:lnTo>
                  <a:lnTo>
                    <a:pt x="13014" y="6744"/>
                  </a:lnTo>
                  <a:lnTo>
                    <a:pt x="13036" y="6767"/>
                  </a:lnTo>
                  <a:lnTo>
                    <a:pt x="13059" y="6790"/>
                  </a:lnTo>
                  <a:lnTo>
                    <a:pt x="13083" y="6811"/>
                  </a:lnTo>
                  <a:lnTo>
                    <a:pt x="13108" y="6832"/>
                  </a:lnTo>
                  <a:lnTo>
                    <a:pt x="13134" y="6852"/>
                  </a:lnTo>
                  <a:lnTo>
                    <a:pt x="13160" y="6871"/>
                  </a:lnTo>
                  <a:lnTo>
                    <a:pt x="13186" y="6889"/>
                  </a:lnTo>
                  <a:lnTo>
                    <a:pt x="13213" y="6907"/>
                  </a:lnTo>
                  <a:lnTo>
                    <a:pt x="13241" y="6923"/>
                  </a:lnTo>
                  <a:lnTo>
                    <a:pt x="13269" y="6939"/>
                  </a:lnTo>
                  <a:lnTo>
                    <a:pt x="13298" y="6955"/>
                  </a:lnTo>
                  <a:lnTo>
                    <a:pt x="13328" y="6968"/>
                  </a:lnTo>
                  <a:lnTo>
                    <a:pt x="13358" y="6981"/>
                  </a:lnTo>
                  <a:lnTo>
                    <a:pt x="13388" y="6993"/>
                  </a:lnTo>
                  <a:lnTo>
                    <a:pt x="13419" y="7004"/>
                  </a:lnTo>
                  <a:lnTo>
                    <a:pt x="13450" y="7014"/>
                  </a:lnTo>
                  <a:lnTo>
                    <a:pt x="13483" y="7024"/>
                  </a:lnTo>
                  <a:lnTo>
                    <a:pt x="13515" y="7032"/>
                  </a:lnTo>
                  <a:lnTo>
                    <a:pt x="13547" y="7039"/>
                  </a:lnTo>
                  <a:lnTo>
                    <a:pt x="15088" y="7347"/>
                  </a:lnTo>
                  <a:lnTo>
                    <a:pt x="15089" y="8712"/>
                  </a:lnTo>
                  <a:lnTo>
                    <a:pt x="13547" y="9020"/>
                  </a:lnTo>
                  <a:close/>
                  <a:moveTo>
                    <a:pt x="15286" y="6362"/>
                  </a:moveTo>
                  <a:lnTo>
                    <a:pt x="13745" y="6054"/>
                  </a:lnTo>
                  <a:lnTo>
                    <a:pt x="13715" y="5971"/>
                  </a:lnTo>
                  <a:lnTo>
                    <a:pt x="13684" y="5889"/>
                  </a:lnTo>
                  <a:lnTo>
                    <a:pt x="13652" y="5807"/>
                  </a:lnTo>
                  <a:lnTo>
                    <a:pt x="13618" y="5726"/>
                  </a:lnTo>
                  <a:lnTo>
                    <a:pt x="13584" y="5646"/>
                  </a:lnTo>
                  <a:lnTo>
                    <a:pt x="13548" y="5565"/>
                  </a:lnTo>
                  <a:lnTo>
                    <a:pt x="13512" y="5486"/>
                  </a:lnTo>
                  <a:lnTo>
                    <a:pt x="13475" y="5408"/>
                  </a:lnTo>
                  <a:lnTo>
                    <a:pt x="14348" y="4101"/>
                  </a:lnTo>
                  <a:lnTo>
                    <a:pt x="14372" y="4063"/>
                  </a:lnTo>
                  <a:lnTo>
                    <a:pt x="14394" y="4025"/>
                  </a:lnTo>
                  <a:lnTo>
                    <a:pt x="14414" y="3986"/>
                  </a:lnTo>
                  <a:lnTo>
                    <a:pt x="14433" y="3947"/>
                  </a:lnTo>
                  <a:lnTo>
                    <a:pt x="14449" y="3906"/>
                  </a:lnTo>
                  <a:lnTo>
                    <a:pt x="14464" y="3865"/>
                  </a:lnTo>
                  <a:lnTo>
                    <a:pt x="14476" y="3824"/>
                  </a:lnTo>
                  <a:lnTo>
                    <a:pt x="14489" y="3783"/>
                  </a:lnTo>
                  <a:lnTo>
                    <a:pt x="14498" y="3741"/>
                  </a:lnTo>
                  <a:lnTo>
                    <a:pt x="14505" y="3699"/>
                  </a:lnTo>
                  <a:lnTo>
                    <a:pt x="14511" y="3656"/>
                  </a:lnTo>
                  <a:lnTo>
                    <a:pt x="14515" y="3614"/>
                  </a:lnTo>
                  <a:lnTo>
                    <a:pt x="14517" y="3572"/>
                  </a:lnTo>
                  <a:lnTo>
                    <a:pt x="14517" y="3530"/>
                  </a:lnTo>
                  <a:lnTo>
                    <a:pt x="14515" y="3488"/>
                  </a:lnTo>
                  <a:lnTo>
                    <a:pt x="14512" y="3446"/>
                  </a:lnTo>
                  <a:lnTo>
                    <a:pt x="14507" y="3404"/>
                  </a:lnTo>
                  <a:lnTo>
                    <a:pt x="14500" y="3361"/>
                  </a:lnTo>
                  <a:lnTo>
                    <a:pt x="14492" y="3320"/>
                  </a:lnTo>
                  <a:lnTo>
                    <a:pt x="14480" y="3279"/>
                  </a:lnTo>
                  <a:lnTo>
                    <a:pt x="14468" y="3239"/>
                  </a:lnTo>
                  <a:lnTo>
                    <a:pt x="14455" y="3198"/>
                  </a:lnTo>
                  <a:lnTo>
                    <a:pt x="14439" y="3159"/>
                  </a:lnTo>
                  <a:lnTo>
                    <a:pt x="14422" y="3119"/>
                  </a:lnTo>
                  <a:lnTo>
                    <a:pt x="14403" y="3081"/>
                  </a:lnTo>
                  <a:lnTo>
                    <a:pt x="14382" y="3043"/>
                  </a:lnTo>
                  <a:lnTo>
                    <a:pt x="14360" y="3006"/>
                  </a:lnTo>
                  <a:lnTo>
                    <a:pt x="14336" y="2970"/>
                  </a:lnTo>
                  <a:lnTo>
                    <a:pt x="14309" y="2935"/>
                  </a:lnTo>
                  <a:lnTo>
                    <a:pt x="14282" y="2901"/>
                  </a:lnTo>
                  <a:lnTo>
                    <a:pt x="14253" y="2868"/>
                  </a:lnTo>
                  <a:lnTo>
                    <a:pt x="14222" y="2834"/>
                  </a:lnTo>
                  <a:lnTo>
                    <a:pt x="13254" y="1869"/>
                  </a:lnTo>
                  <a:lnTo>
                    <a:pt x="13236" y="1852"/>
                  </a:lnTo>
                  <a:lnTo>
                    <a:pt x="13217" y="1834"/>
                  </a:lnTo>
                  <a:lnTo>
                    <a:pt x="13198" y="1817"/>
                  </a:lnTo>
                  <a:lnTo>
                    <a:pt x="13179" y="1801"/>
                  </a:lnTo>
                  <a:lnTo>
                    <a:pt x="13159" y="1786"/>
                  </a:lnTo>
                  <a:lnTo>
                    <a:pt x="13139" y="1771"/>
                  </a:lnTo>
                  <a:lnTo>
                    <a:pt x="13118" y="1755"/>
                  </a:lnTo>
                  <a:lnTo>
                    <a:pt x="13097" y="1741"/>
                  </a:lnTo>
                  <a:lnTo>
                    <a:pt x="13076" y="1728"/>
                  </a:lnTo>
                  <a:lnTo>
                    <a:pt x="13055" y="1715"/>
                  </a:lnTo>
                  <a:lnTo>
                    <a:pt x="13034" y="1702"/>
                  </a:lnTo>
                  <a:lnTo>
                    <a:pt x="13012" y="1691"/>
                  </a:lnTo>
                  <a:lnTo>
                    <a:pt x="12990" y="1680"/>
                  </a:lnTo>
                  <a:lnTo>
                    <a:pt x="12968" y="1669"/>
                  </a:lnTo>
                  <a:lnTo>
                    <a:pt x="12945" y="1659"/>
                  </a:lnTo>
                  <a:lnTo>
                    <a:pt x="12923" y="1649"/>
                  </a:lnTo>
                  <a:lnTo>
                    <a:pt x="12900" y="1640"/>
                  </a:lnTo>
                  <a:lnTo>
                    <a:pt x="12877" y="1632"/>
                  </a:lnTo>
                  <a:lnTo>
                    <a:pt x="12854" y="1624"/>
                  </a:lnTo>
                  <a:lnTo>
                    <a:pt x="12831" y="1617"/>
                  </a:lnTo>
                  <a:lnTo>
                    <a:pt x="12808" y="1610"/>
                  </a:lnTo>
                  <a:lnTo>
                    <a:pt x="12783" y="1604"/>
                  </a:lnTo>
                  <a:lnTo>
                    <a:pt x="12759" y="1599"/>
                  </a:lnTo>
                  <a:lnTo>
                    <a:pt x="12736" y="1594"/>
                  </a:lnTo>
                  <a:lnTo>
                    <a:pt x="12712" y="1590"/>
                  </a:lnTo>
                  <a:lnTo>
                    <a:pt x="12688" y="1586"/>
                  </a:lnTo>
                  <a:lnTo>
                    <a:pt x="12664" y="1583"/>
                  </a:lnTo>
                  <a:lnTo>
                    <a:pt x="12640" y="1580"/>
                  </a:lnTo>
                  <a:lnTo>
                    <a:pt x="12615" y="1578"/>
                  </a:lnTo>
                  <a:lnTo>
                    <a:pt x="12591" y="1577"/>
                  </a:lnTo>
                  <a:lnTo>
                    <a:pt x="12566" y="1576"/>
                  </a:lnTo>
                  <a:lnTo>
                    <a:pt x="12542" y="1575"/>
                  </a:lnTo>
                  <a:lnTo>
                    <a:pt x="12506" y="1576"/>
                  </a:lnTo>
                  <a:lnTo>
                    <a:pt x="12470" y="1578"/>
                  </a:lnTo>
                  <a:lnTo>
                    <a:pt x="12433" y="1581"/>
                  </a:lnTo>
                  <a:lnTo>
                    <a:pt x="12398" y="1586"/>
                  </a:lnTo>
                  <a:lnTo>
                    <a:pt x="12362" y="1592"/>
                  </a:lnTo>
                  <a:lnTo>
                    <a:pt x="12326" y="1599"/>
                  </a:lnTo>
                  <a:lnTo>
                    <a:pt x="12291" y="1607"/>
                  </a:lnTo>
                  <a:lnTo>
                    <a:pt x="12255" y="1617"/>
                  </a:lnTo>
                  <a:lnTo>
                    <a:pt x="12220" y="1628"/>
                  </a:lnTo>
                  <a:lnTo>
                    <a:pt x="12185" y="1641"/>
                  </a:lnTo>
                  <a:lnTo>
                    <a:pt x="12151" y="1654"/>
                  </a:lnTo>
                  <a:lnTo>
                    <a:pt x="12117" y="1670"/>
                  </a:lnTo>
                  <a:lnTo>
                    <a:pt x="12083" y="1686"/>
                  </a:lnTo>
                  <a:lnTo>
                    <a:pt x="12050" y="1704"/>
                  </a:lnTo>
                  <a:lnTo>
                    <a:pt x="12018" y="1723"/>
                  </a:lnTo>
                  <a:lnTo>
                    <a:pt x="11986" y="1743"/>
                  </a:lnTo>
                  <a:lnTo>
                    <a:pt x="10676" y="2615"/>
                  </a:lnTo>
                  <a:lnTo>
                    <a:pt x="10597" y="2577"/>
                  </a:lnTo>
                  <a:lnTo>
                    <a:pt x="10517" y="2540"/>
                  </a:lnTo>
                  <a:lnTo>
                    <a:pt x="10437" y="2505"/>
                  </a:lnTo>
                  <a:lnTo>
                    <a:pt x="10356" y="2471"/>
                  </a:lnTo>
                  <a:lnTo>
                    <a:pt x="10275" y="2438"/>
                  </a:lnTo>
                  <a:lnTo>
                    <a:pt x="10192" y="2406"/>
                  </a:lnTo>
                  <a:lnTo>
                    <a:pt x="10110" y="2375"/>
                  </a:lnTo>
                  <a:lnTo>
                    <a:pt x="10026" y="2346"/>
                  </a:lnTo>
                  <a:lnTo>
                    <a:pt x="9718" y="808"/>
                  </a:lnTo>
                  <a:lnTo>
                    <a:pt x="9708" y="764"/>
                  </a:lnTo>
                  <a:lnTo>
                    <a:pt x="9697" y="721"/>
                  </a:lnTo>
                  <a:lnTo>
                    <a:pt x="9683" y="679"/>
                  </a:lnTo>
                  <a:lnTo>
                    <a:pt x="9668" y="638"/>
                  </a:lnTo>
                  <a:lnTo>
                    <a:pt x="9652" y="598"/>
                  </a:lnTo>
                  <a:lnTo>
                    <a:pt x="9633" y="559"/>
                  </a:lnTo>
                  <a:lnTo>
                    <a:pt x="9614" y="520"/>
                  </a:lnTo>
                  <a:lnTo>
                    <a:pt x="9592" y="483"/>
                  </a:lnTo>
                  <a:lnTo>
                    <a:pt x="9568" y="447"/>
                  </a:lnTo>
                  <a:lnTo>
                    <a:pt x="9544" y="413"/>
                  </a:lnTo>
                  <a:lnTo>
                    <a:pt x="9518" y="378"/>
                  </a:lnTo>
                  <a:lnTo>
                    <a:pt x="9491" y="345"/>
                  </a:lnTo>
                  <a:lnTo>
                    <a:pt x="9463" y="314"/>
                  </a:lnTo>
                  <a:lnTo>
                    <a:pt x="9433" y="284"/>
                  </a:lnTo>
                  <a:lnTo>
                    <a:pt x="9401" y="255"/>
                  </a:lnTo>
                  <a:lnTo>
                    <a:pt x="9369" y="228"/>
                  </a:lnTo>
                  <a:lnTo>
                    <a:pt x="9336" y="202"/>
                  </a:lnTo>
                  <a:lnTo>
                    <a:pt x="9302" y="177"/>
                  </a:lnTo>
                  <a:lnTo>
                    <a:pt x="9267" y="154"/>
                  </a:lnTo>
                  <a:lnTo>
                    <a:pt x="9229" y="131"/>
                  </a:lnTo>
                  <a:lnTo>
                    <a:pt x="9192" y="111"/>
                  </a:lnTo>
                  <a:lnTo>
                    <a:pt x="9154" y="92"/>
                  </a:lnTo>
                  <a:lnTo>
                    <a:pt x="9115" y="75"/>
                  </a:lnTo>
                  <a:lnTo>
                    <a:pt x="9075" y="60"/>
                  </a:lnTo>
                  <a:lnTo>
                    <a:pt x="9034" y="46"/>
                  </a:lnTo>
                  <a:lnTo>
                    <a:pt x="8993" y="34"/>
                  </a:lnTo>
                  <a:lnTo>
                    <a:pt x="8951" y="24"/>
                  </a:lnTo>
                  <a:lnTo>
                    <a:pt x="8908" y="15"/>
                  </a:lnTo>
                  <a:lnTo>
                    <a:pt x="8864" y="9"/>
                  </a:lnTo>
                  <a:lnTo>
                    <a:pt x="8821" y="4"/>
                  </a:lnTo>
                  <a:lnTo>
                    <a:pt x="8777" y="1"/>
                  </a:lnTo>
                  <a:lnTo>
                    <a:pt x="8732" y="0"/>
                  </a:lnTo>
                  <a:lnTo>
                    <a:pt x="7363" y="0"/>
                  </a:lnTo>
                  <a:lnTo>
                    <a:pt x="7318" y="1"/>
                  </a:lnTo>
                  <a:lnTo>
                    <a:pt x="7274" y="4"/>
                  </a:lnTo>
                  <a:lnTo>
                    <a:pt x="7231" y="9"/>
                  </a:lnTo>
                  <a:lnTo>
                    <a:pt x="7187" y="15"/>
                  </a:lnTo>
                  <a:lnTo>
                    <a:pt x="7144" y="24"/>
                  </a:lnTo>
                  <a:lnTo>
                    <a:pt x="7102" y="34"/>
                  </a:lnTo>
                  <a:lnTo>
                    <a:pt x="7061" y="46"/>
                  </a:lnTo>
                  <a:lnTo>
                    <a:pt x="7020" y="60"/>
                  </a:lnTo>
                  <a:lnTo>
                    <a:pt x="6980" y="75"/>
                  </a:lnTo>
                  <a:lnTo>
                    <a:pt x="6941" y="92"/>
                  </a:lnTo>
                  <a:lnTo>
                    <a:pt x="6903" y="111"/>
                  </a:lnTo>
                  <a:lnTo>
                    <a:pt x="6866" y="131"/>
                  </a:lnTo>
                  <a:lnTo>
                    <a:pt x="6829" y="154"/>
                  </a:lnTo>
                  <a:lnTo>
                    <a:pt x="6793" y="177"/>
                  </a:lnTo>
                  <a:lnTo>
                    <a:pt x="6759" y="202"/>
                  </a:lnTo>
                  <a:lnTo>
                    <a:pt x="6726" y="228"/>
                  </a:lnTo>
                  <a:lnTo>
                    <a:pt x="6694" y="255"/>
                  </a:lnTo>
                  <a:lnTo>
                    <a:pt x="6662" y="284"/>
                  </a:lnTo>
                  <a:lnTo>
                    <a:pt x="6633" y="314"/>
                  </a:lnTo>
                  <a:lnTo>
                    <a:pt x="6604" y="345"/>
                  </a:lnTo>
                  <a:lnTo>
                    <a:pt x="6577" y="378"/>
                  </a:lnTo>
                  <a:lnTo>
                    <a:pt x="6551" y="413"/>
                  </a:lnTo>
                  <a:lnTo>
                    <a:pt x="6527" y="447"/>
                  </a:lnTo>
                  <a:lnTo>
                    <a:pt x="6503" y="483"/>
                  </a:lnTo>
                  <a:lnTo>
                    <a:pt x="6482" y="520"/>
                  </a:lnTo>
                  <a:lnTo>
                    <a:pt x="6462" y="559"/>
                  </a:lnTo>
                  <a:lnTo>
                    <a:pt x="6444" y="598"/>
                  </a:lnTo>
                  <a:lnTo>
                    <a:pt x="6427" y="638"/>
                  </a:lnTo>
                  <a:lnTo>
                    <a:pt x="6412" y="679"/>
                  </a:lnTo>
                  <a:lnTo>
                    <a:pt x="6398" y="721"/>
                  </a:lnTo>
                  <a:lnTo>
                    <a:pt x="6387" y="764"/>
                  </a:lnTo>
                  <a:lnTo>
                    <a:pt x="6377" y="808"/>
                  </a:lnTo>
                  <a:lnTo>
                    <a:pt x="6069" y="2346"/>
                  </a:lnTo>
                  <a:lnTo>
                    <a:pt x="5985" y="2375"/>
                  </a:lnTo>
                  <a:lnTo>
                    <a:pt x="5903" y="2406"/>
                  </a:lnTo>
                  <a:lnTo>
                    <a:pt x="5820" y="2438"/>
                  </a:lnTo>
                  <a:lnTo>
                    <a:pt x="5739" y="2471"/>
                  </a:lnTo>
                  <a:lnTo>
                    <a:pt x="5658" y="2505"/>
                  </a:lnTo>
                  <a:lnTo>
                    <a:pt x="5578" y="2540"/>
                  </a:lnTo>
                  <a:lnTo>
                    <a:pt x="5499" y="2577"/>
                  </a:lnTo>
                  <a:lnTo>
                    <a:pt x="5420" y="2615"/>
                  </a:lnTo>
                  <a:lnTo>
                    <a:pt x="4110" y="1743"/>
                  </a:lnTo>
                  <a:lnTo>
                    <a:pt x="4078" y="1723"/>
                  </a:lnTo>
                  <a:lnTo>
                    <a:pt x="4046" y="1704"/>
                  </a:lnTo>
                  <a:lnTo>
                    <a:pt x="4012" y="1686"/>
                  </a:lnTo>
                  <a:lnTo>
                    <a:pt x="3978" y="1670"/>
                  </a:lnTo>
                  <a:lnTo>
                    <a:pt x="3944" y="1654"/>
                  </a:lnTo>
                  <a:lnTo>
                    <a:pt x="3910" y="1641"/>
                  </a:lnTo>
                  <a:lnTo>
                    <a:pt x="3875" y="1628"/>
                  </a:lnTo>
                  <a:lnTo>
                    <a:pt x="3840" y="1617"/>
                  </a:lnTo>
                  <a:lnTo>
                    <a:pt x="3804" y="1607"/>
                  </a:lnTo>
                  <a:lnTo>
                    <a:pt x="3769" y="1599"/>
                  </a:lnTo>
                  <a:lnTo>
                    <a:pt x="3733" y="1592"/>
                  </a:lnTo>
                  <a:lnTo>
                    <a:pt x="3698" y="1586"/>
                  </a:lnTo>
                  <a:lnTo>
                    <a:pt x="3662" y="1581"/>
                  </a:lnTo>
                  <a:lnTo>
                    <a:pt x="3625" y="1578"/>
                  </a:lnTo>
                  <a:lnTo>
                    <a:pt x="3589" y="1576"/>
                  </a:lnTo>
                  <a:lnTo>
                    <a:pt x="3553" y="1575"/>
                  </a:lnTo>
                  <a:lnTo>
                    <a:pt x="3529" y="1576"/>
                  </a:lnTo>
                  <a:lnTo>
                    <a:pt x="3504" y="1577"/>
                  </a:lnTo>
                  <a:lnTo>
                    <a:pt x="3480" y="1578"/>
                  </a:lnTo>
                  <a:lnTo>
                    <a:pt x="3455" y="1580"/>
                  </a:lnTo>
                  <a:lnTo>
                    <a:pt x="3431" y="1583"/>
                  </a:lnTo>
                  <a:lnTo>
                    <a:pt x="3407" y="1586"/>
                  </a:lnTo>
                  <a:lnTo>
                    <a:pt x="3383" y="1590"/>
                  </a:lnTo>
                  <a:lnTo>
                    <a:pt x="3359" y="1594"/>
                  </a:lnTo>
                  <a:lnTo>
                    <a:pt x="3336" y="1599"/>
                  </a:lnTo>
                  <a:lnTo>
                    <a:pt x="3312" y="1604"/>
                  </a:lnTo>
                  <a:lnTo>
                    <a:pt x="3288" y="1610"/>
                  </a:lnTo>
                  <a:lnTo>
                    <a:pt x="3264" y="1617"/>
                  </a:lnTo>
                  <a:lnTo>
                    <a:pt x="3241" y="1624"/>
                  </a:lnTo>
                  <a:lnTo>
                    <a:pt x="3218" y="1632"/>
                  </a:lnTo>
                  <a:lnTo>
                    <a:pt x="3195" y="1640"/>
                  </a:lnTo>
                  <a:lnTo>
                    <a:pt x="3173" y="1649"/>
                  </a:lnTo>
                  <a:lnTo>
                    <a:pt x="3150" y="1659"/>
                  </a:lnTo>
                  <a:lnTo>
                    <a:pt x="3127" y="1669"/>
                  </a:lnTo>
                  <a:lnTo>
                    <a:pt x="3105" y="1680"/>
                  </a:lnTo>
                  <a:lnTo>
                    <a:pt x="3083" y="1691"/>
                  </a:lnTo>
                  <a:lnTo>
                    <a:pt x="3061" y="1702"/>
                  </a:lnTo>
                  <a:lnTo>
                    <a:pt x="3040" y="1715"/>
                  </a:lnTo>
                  <a:lnTo>
                    <a:pt x="3019" y="1728"/>
                  </a:lnTo>
                  <a:lnTo>
                    <a:pt x="2998" y="1741"/>
                  </a:lnTo>
                  <a:lnTo>
                    <a:pt x="2978" y="1755"/>
                  </a:lnTo>
                  <a:lnTo>
                    <a:pt x="2956" y="1771"/>
                  </a:lnTo>
                  <a:lnTo>
                    <a:pt x="2936" y="1786"/>
                  </a:lnTo>
                  <a:lnTo>
                    <a:pt x="2917" y="1801"/>
                  </a:lnTo>
                  <a:lnTo>
                    <a:pt x="2897" y="1817"/>
                  </a:lnTo>
                  <a:lnTo>
                    <a:pt x="2878" y="1834"/>
                  </a:lnTo>
                  <a:lnTo>
                    <a:pt x="2860" y="1852"/>
                  </a:lnTo>
                  <a:lnTo>
                    <a:pt x="2841" y="1869"/>
                  </a:lnTo>
                  <a:lnTo>
                    <a:pt x="1873" y="2834"/>
                  </a:lnTo>
                  <a:lnTo>
                    <a:pt x="1843" y="2868"/>
                  </a:lnTo>
                  <a:lnTo>
                    <a:pt x="1814" y="2901"/>
                  </a:lnTo>
                  <a:lnTo>
                    <a:pt x="1786" y="2935"/>
                  </a:lnTo>
                  <a:lnTo>
                    <a:pt x="1759" y="2970"/>
                  </a:lnTo>
                  <a:lnTo>
                    <a:pt x="1735" y="3006"/>
                  </a:lnTo>
                  <a:lnTo>
                    <a:pt x="1713" y="3043"/>
                  </a:lnTo>
                  <a:lnTo>
                    <a:pt x="1692" y="3081"/>
                  </a:lnTo>
                  <a:lnTo>
                    <a:pt x="1673" y="3119"/>
                  </a:lnTo>
                  <a:lnTo>
                    <a:pt x="1656" y="3159"/>
                  </a:lnTo>
                  <a:lnTo>
                    <a:pt x="1641" y="3198"/>
                  </a:lnTo>
                  <a:lnTo>
                    <a:pt x="1627" y="3239"/>
                  </a:lnTo>
                  <a:lnTo>
                    <a:pt x="1615" y="3279"/>
                  </a:lnTo>
                  <a:lnTo>
                    <a:pt x="1604" y="3320"/>
                  </a:lnTo>
                  <a:lnTo>
                    <a:pt x="1595" y="3361"/>
                  </a:lnTo>
                  <a:lnTo>
                    <a:pt x="1588" y="3404"/>
                  </a:lnTo>
                  <a:lnTo>
                    <a:pt x="1583" y="3446"/>
                  </a:lnTo>
                  <a:lnTo>
                    <a:pt x="1580" y="3488"/>
                  </a:lnTo>
                  <a:lnTo>
                    <a:pt x="1579" y="3530"/>
                  </a:lnTo>
                  <a:lnTo>
                    <a:pt x="1579" y="3572"/>
                  </a:lnTo>
                  <a:lnTo>
                    <a:pt x="1581" y="3614"/>
                  </a:lnTo>
                  <a:lnTo>
                    <a:pt x="1585" y="3656"/>
                  </a:lnTo>
                  <a:lnTo>
                    <a:pt x="1590" y="3699"/>
                  </a:lnTo>
                  <a:lnTo>
                    <a:pt x="1598" y="3741"/>
                  </a:lnTo>
                  <a:lnTo>
                    <a:pt x="1607" y="3783"/>
                  </a:lnTo>
                  <a:lnTo>
                    <a:pt x="1619" y="3824"/>
                  </a:lnTo>
                  <a:lnTo>
                    <a:pt x="1632" y="3865"/>
                  </a:lnTo>
                  <a:lnTo>
                    <a:pt x="1646" y="3906"/>
                  </a:lnTo>
                  <a:lnTo>
                    <a:pt x="1663" y="3947"/>
                  </a:lnTo>
                  <a:lnTo>
                    <a:pt x="1681" y="3986"/>
                  </a:lnTo>
                  <a:lnTo>
                    <a:pt x="1702" y="4025"/>
                  </a:lnTo>
                  <a:lnTo>
                    <a:pt x="1724" y="4063"/>
                  </a:lnTo>
                  <a:lnTo>
                    <a:pt x="1747" y="4101"/>
                  </a:lnTo>
                  <a:lnTo>
                    <a:pt x="2620" y="5408"/>
                  </a:lnTo>
                  <a:lnTo>
                    <a:pt x="2583" y="5486"/>
                  </a:lnTo>
                  <a:lnTo>
                    <a:pt x="2546" y="5565"/>
                  </a:lnTo>
                  <a:lnTo>
                    <a:pt x="2511" y="5646"/>
                  </a:lnTo>
                  <a:lnTo>
                    <a:pt x="2477" y="5726"/>
                  </a:lnTo>
                  <a:lnTo>
                    <a:pt x="2443" y="5807"/>
                  </a:lnTo>
                  <a:lnTo>
                    <a:pt x="2411" y="5890"/>
                  </a:lnTo>
                  <a:lnTo>
                    <a:pt x="2380" y="5972"/>
                  </a:lnTo>
                  <a:lnTo>
                    <a:pt x="2351" y="6055"/>
                  </a:lnTo>
                  <a:lnTo>
                    <a:pt x="809" y="6362"/>
                  </a:lnTo>
                  <a:lnTo>
                    <a:pt x="766" y="6372"/>
                  </a:lnTo>
                  <a:lnTo>
                    <a:pt x="722" y="6383"/>
                  </a:lnTo>
                  <a:lnTo>
                    <a:pt x="681" y="6398"/>
                  </a:lnTo>
                  <a:lnTo>
                    <a:pt x="640" y="6413"/>
                  </a:lnTo>
                  <a:lnTo>
                    <a:pt x="600" y="6429"/>
                  </a:lnTo>
                  <a:lnTo>
                    <a:pt x="559" y="6448"/>
                  </a:lnTo>
                  <a:lnTo>
                    <a:pt x="521" y="6467"/>
                  </a:lnTo>
                  <a:lnTo>
                    <a:pt x="484" y="6489"/>
                  </a:lnTo>
                  <a:lnTo>
                    <a:pt x="448" y="6512"/>
                  </a:lnTo>
                  <a:lnTo>
                    <a:pt x="412" y="6536"/>
                  </a:lnTo>
                  <a:lnTo>
                    <a:pt x="379" y="6562"/>
                  </a:lnTo>
                  <a:lnTo>
                    <a:pt x="346" y="6589"/>
                  </a:lnTo>
                  <a:lnTo>
                    <a:pt x="315" y="6617"/>
                  </a:lnTo>
                  <a:lnTo>
                    <a:pt x="285" y="6647"/>
                  </a:lnTo>
                  <a:lnTo>
                    <a:pt x="256" y="6679"/>
                  </a:lnTo>
                  <a:lnTo>
                    <a:pt x="228" y="6711"/>
                  </a:lnTo>
                  <a:lnTo>
                    <a:pt x="202" y="6744"/>
                  </a:lnTo>
                  <a:lnTo>
                    <a:pt x="177" y="6778"/>
                  </a:lnTo>
                  <a:lnTo>
                    <a:pt x="154" y="6813"/>
                  </a:lnTo>
                  <a:lnTo>
                    <a:pt x="132" y="6850"/>
                  </a:lnTo>
                  <a:lnTo>
                    <a:pt x="112" y="6887"/>
                  </a:lnTo>
                  <a:lnTo>
                    <a:pt x="93" y="6925"/>
                  </a:lnTo>
                  <a:lnTo>
                    <a:pt x="75" y="6965"/>
                  </a:lnTo>
                  <a:lnTo>
                    <a:pt x="60" y="7005"/>
                  </a:lnTo>
                  <a:lnTo>
                    <a:pt x="46" y="7045"/>
                  </a:lnTo>
                  <a:lnTo>
                    <a:pt x="34" y="7086"/>
                  </a:lnTo>
                  <a:lnTo>
                    <a:pt x="24" y="7128"/>
                  </a:lnTo>
                  <a:lnTo>
                    <a:pt x="15" y="7171"/>
                  </a:lnTo>
                  <a:lnTo>
                    <a:pt x="9" y="7215"/>
                  </a:lnTo>
                  <a:lnTo>
                    <a:pt x="4" y="7258"/>
                  </a:lnTo>
                  <a:lnTo>
                    <a:pt x="1" y="7302"/>
                  </a:lnTo>
                  <a:lnTo>
                    <a:pt x="0" y="7347"/>
                  </a:lnTo>
                  <a:lnTo>
                    <a:pt x="0" y="8712"/>
                  </a:lnTo>
                  <a:lnTo>
                    <a:pt x="1" y="8757"/>
                  </a:lnTo>
                  <a:lnTo>
                    <a:pt x="4" y="8801"/>
                  </a:lnTo>
                  <a:lnTo>
                    <a:pt x="9" y="8844"/>
                  </a:lnTo>
                  <a:lnTo>
                    <a:pt x="15" y="8888"/>
                  </a:lnTo>
                  <a:lnTo>
                    <a:pt x="24" y="8931"/>
                  </a:lnTo>
                  <a:lnTo>
                    <a:pt x="34" y="8972"/>
                  </a:lnTo>
                  <a:lnTo>
                    <a:pt x="46" y="9014"/>
                  </a:lnTo>
                  <a:lnTo>
                    <a:pt x="60" y="9054"/>
                  </a:lnTo>
                  <a:lnTo>
                    <a:pt x="75" y="9094"/>
                  </a:lnTo>
                  <a:lnTo>
                    <a:pt x="93" y="9134"/>
                  </a:lnTo>
                  <a:lnTo>
                    <a:pt x="112" y="9172"/>
                  </a:lnTo>
                  <a:lnTo>
                    <a:pt x="132" y="9209"/>
                  </a:lnTo>
                  <a:lnTo>
                    <a:pt x="154" y="9245"/>
                  </a:lnTo>
                  <a:lnTo>
                    <a:pt x="177" y="9280"/>
                  </a:lnTo>
                  <a:lnTo>
                    <a:pt x="202" y="9315"/>
                  </a:lnTo>
                  <a:lnTo>
                    <a:pt x="228" y="9348"/>
                  </a:lnTo>
                  <a:lnTo>
                    <a:pt x="256" y="9380"/>
                  </a:lnTo>
                  <a:lnTo>
                    <a:pt x="285" y="9412"/>
                  </a:lnTo>
                  <a:lnTo>
                    <a:pt x="315" y="9441"/>
                  </a:lnTo>
                  <a:lnTo>
                    <a:pt x="346" y="9470"/>
                  </a:lnTo>
                  <a:lnTo>
                    <a:pt x="379" y="9497"/>
                  </a:lnTo>
                  <a:lnTo>
                    <a:pt x="412" y="9523"/>
                  </a:lnTo>
                  <a:lnTo>
                    <a:pt x="448" y="9547"/>
                  </a:lnTo>
                  <a:lnTo>
                    <a:pt x="484" y="9570"/>
                  </a:lnTo>
                  <a:lnTo>
                    <a:pt x="521" y="9591"/>
                  </a:lnTo>
                  <a:lnTo>
                    <a:pt x="559" y="9611"/>
                  </a:lnTo>
                  <a:lnTo>
                    <a:pt x="600" y="9629"/>
                  </a:lnTo>
                  <a:lnTo>
                    <a:pt x="640" y="9646"/>
                  </a:lnTo>
                  <a:lnTo>
                    <a:pt x="681" y="9661"/>
                  </a:lnTo>
                  <a:lnTo>
                    <a:pt x="722" y="9675"/>
                  </a:lnTo>
                  <a:lnTo>
                    <a:pt x="766" y="9687"/>
                  </a:lnTo>
                  <a:lnTo>
                    <a:pt x="809" y="9697"/>
                  </a:lnTo>
                  <a:lnTo>
                    <a:pt x="2351" y="10004"/>
                  </a:lnTo>
                  <a:lnTo>
                    <a:pt x="2380" y="10087"/>
                  </a:lnTo>
                  <a:lnTo>
                    <a:pt x="2411" y="10169"/>
                  </a:lnTo>
                  <a:lnTo>
                    <a:pt x="2443" y="10252"/>
                  </a:lnTo>
                  <a:lnTo>
                    <a:pt x="2477" y="10333"/>
                  </a:lnTo>
                  <a:lnTo>
                    <a:pt x="2511" y="10413"/>
                  </a:lnTo>
                  <a:lnTo>
                    <a:pt x="2546" y="10494"/>
                  </a:lnTo>
                  <a:lnTo>
                    <a:pt x="2583" y="10573"/>
                  </a:lnTo>
                  <a:lnTo>
                    <a:pt x="2620" y="10651"/>
                  </a:lnTo>
                  <a:lnTo>
                    <a:pt x="1747" y="11957"/>
                  </a:lnTo>
                  <a:lnTo>
                    <a:pt x="1724" y="11995"/>
                  </a:lnTo>
                  <a:lnTo>
                    <a:pt x="1702" y="12033"/>
                  </a:lnTo>
                  <a:lnTo>
                    <a:pt x="1681" y="12072"/>
                  </a:lnTo>
                  <a:lnTo>
                    <a:pt x="1663" y="12111"/>
                  </a:lnTo>
                  <a:lnTo>
                    <a:pt x="1646" y="12153"/>
                  </a:lnTo>
                  <a:lnTo>
                    <a:pt x="1632" y="12193"/>
                  </a:lnTo>
                  <a:lnTo>
                    <a:pt x="1619" y="12234"/>
                  </a:lnTo>
                  <a:lnTo>
                    <a:pt x="1607" y="12275"/>
                  </a:lnTo>
                  <a:lnTo>
                    <a:pt x="1598" y="12317"/>
                  </a:lnTo>
                  <a:lnTo>
                    <a:pt x="1590" y="12359"/>
                  </a:lnTo>
                  <a:lnTo>
                    <a:pt x="1585" y="12402"/>
                  </a:lnTo>
                  <a:lnTo>
                    <a:pt x="1581" y="12444"/>
                  </a:lnTo>
                  <a:lnTo>
                    <a:pt x="1579" y="12486"/>
                  </a:lnTo>
                  <a:lnTo>
                    <a:pt x="1579" y="12528"/>
                  </a:lnTo>
                  <a:lnTo>
                    <a:pt x="1580" y="12571"/>
                  </a:lnTo>
                  <a:lnTo>
                    <a:pt x="1583" y="12613"/>
                  </a:lnTo>
                  <a:lnTo>
                    <a:pt x="1588" y="12654"/>
                  </a:lnTo>
                  <a:lnTo>
                    <a:pt x="1595" y="12697"/>
                  </a:lnTo>
                  <a:lnTo>
                    <a:pt x="1604" y="12738"/>
                  </a:lnTo>
                  <a:lnTo>
                    <a:pt x="1615" y="12779"/>
                  </a:lnTo>
                  <a:lnTo>
                    <a:pt x="1627" y="12820"/>
                  </a:lnTo>
                  <a:lnTo>
                    <a:pt x="1641" y="12860"/>
                  </a:lnTo>
                  <a:lnTo>
                    <a:pt x="1656" y="12900"/>
                  </a:lnTo>
                  <a:lnTo>
                    <a:pt x="1673" y="12940"/>
                  </a:lnTo>
                  <a:lnTo>
                    <a:pt x="1692" y="12978"/>
                  </a:lnTo>
                  <a:lnTo>
                    <a:pt x="1713" y="13016"/>
                  </a:lnTo>
                  <a:lnTo>
                    <a:pt x="1735" y="13052"/>
                  </a:lnTo>
                  <a:lnTo>
                    <a:pt x="1759" y="13088"/>
                  </a:lnTo>
                  <a:lnTo>
                    <a:pt x="1786" y="13124"/>
                  </a:lnTo>
                  <a:lnTo>
                    <a:pt x="1814" y="13158"/>
                  </a:lnTo>
                  <a:lnTo>
                    <a:pt x="1843" y="13191"/>
                  </a:lnTo>
                  <a:lnTo>
                    <a:pt x="1873" y="13224"/>
                  </a:lnTo>
                  <a:lnTo>
                    <a:pt x="2841" y="14189"/>
                  </a:lnTo>
                  <a:lnTo>
                    <a:pt x="2860" y="14207"/>
                  </a:lnTo>
                  <a:lnTo>
                    <a:pt x="2878" y="14224"/>
                  </a:lnTo>
                  <a:lnTo>
                    <a:pt x="2897" y="14241"/>
                  </a:lnTo>
                  <a:lnTo>
                    <a:pt x="2917" y="14257"/>
                  </a:lnTo>
                  <a:lnTo>
                    <a:pt x="2936" y="14273"/>
                  </a:lnTo>
                  <a:lnTo>
                    <a:pt x="2956" y="14288"/>
                  </a:lnTo>
                  <a:lnTo>
                    <a:pt x="2978" y="14303"/>
                  </a:lnTo>
                  <a:lnTo>
                    <a:pt x="2998" y="14317"/>
                  </a:lnTo>
                  <a:lnTo>
                    <a:pt x="3019" y="14331"/>
                  </a:lnTo>
                  <a:lnTo>
                    <a:pt x="3040" y="14344"/>
                  </a:lnTo>
                  <a:lnTo>
                    <a:pt x="3061" y="14356"/>
                  </a:lnTo>
                  <a:lnTo>
                    <a:pt x="3083" y="14368"/>
                  </a:lnTo>
                  <a:lnTo>
                    <a:pt x="3105" y="14379"/>
                  </a:lnTo>
                  <a:lnTo>
                    <a:pt x="3127" y="14389"/>
                  </a:lnTo>
                  <a:lnTo>
                    <a:pt x="3150" y="14399"/>
                  </a:lnTo>
                  <a:lnTo>
                    <a:pt x="3173" y="14409"/>
                  </a:lnTo>
                  <a:lnTo>
                    <a:pt x="3195" y="14418"/>
                  </a:lnTo>
                  <a:lnTo>
                    <a:pt x="3218" y="14426"/>
                  </a:lnTo>
                  <a:lnTo>
                    <a:pt x="3241" y="14434"/>
                  </a:lnTo>
                  <a:lnTo>
                    <a:pt x="3264" y="14441"/>
                  </a:lnTo>
                  <a:lnTo>
                    <a:pt x="3288" y="14448"/>
                  </a:lnTo>
                  <a:lnTo>
                    <a:pt x="3312" y="14454"/>
                  </a:lnTo>
                  <a:lnTo>
                    <a:pt x="3336" y="14459"/>
                  </a:lnTo>
                  <a:lnTo>
                    <a:pt x="3359" y="14464"/>
                  </a:lnTo>
                  <a:lnTo>
                    <a:pt x="3383" y="14469"/>
                  </a:lnTo>
                  <a:lnTo>
                    <a:pt x="3407" y="14473"/>
                  </a:lnTo>
                  <a:lnTo>
                    <a:pt x="3431" y="14476"/>
                  </a:lnTo>
                  <a:lnTo>
                    <a:pt x="3455" y="14478"/>
                  </a:lnTo>
                  <a:lnTo>
                    <a:pt x="3480" y="14480"/>
                  </a:lnTo>
                  <a:lnTo>
                    <a:pt x="3504" y="14482"/>
                  </a:lnTo>
                  <a:lnTo>
                    <a:pt x="3529" y="14483"/>
                  </a:lnTo>
                  <a:lnTo>
                    <a:pt x="3553" y="14483"/>
                  </a:lnTo>
                  <a:lnTo>
                    <a:pt x="3589" y="14482"/>
                  </a:lnTo>
                  <a:lnTo>
                    <a:pt x="3625" y="14480"/>
                  </a:lnTo>
                  <a:lnTo>
                    <a:pt x="3662" y="14477"/>
                  </a:lnTo>
                  <a:lnTo>
                    <a:pt x="3698" y="14473"/>
                  </a:lnTo>
                  <a:lnTo>
                    <a:pt x="3733" y="14467"/>
                  </a:lnTo>
                  <a:lnTo>
                    <a:pt x="3769" y="14460"/>
                  </a:lnTo>
                  <a:lnTo>
                    <a:pt x="3804" y="14451"/>
                  </a:lnTo>
                  <a:lnTo>
                    <a:pt x="3840" y="14441"/>
                  </a:lnTo>
                  <a:lnTo>
                    <a:pt x="3875" y="14430"/>
                  </a:lnTo>
                  <a:lnTo>
                    <a:pt x="3910" y="14418"/>
                  </a:lnTo>
                  <a:lnTo>
                    <a:pt x="3944" y="14404"/>
                  </a:lnTo>
                  <a:lnTo>
                    <a:pt x="3978" y="14389"/>
                  </a:lnTo>
                  <a:lnTo>
                    <a:pt x="4013" y="14372"/>
                  </a:lnTo>
                  <a:lnTo>
                    <a:pt x="4046" y="14355"/>
                  </a:lnTo>
                  <a:lnTo>
                    <a:pt x="4078" y="14336"/>
                  </a:lnTo>
                  <a:lnTo>
                    <a:pt x="4110" y="14315"/>
                  </a:lnTo>
                  <a:lnTo>
                    <a:pt x="5420" y="13443"/>
                  </a:lnTo>
                  <a:lnTo>
                    <a:pt x="5499" y="13482"/>
                  </a:lnTo>
                  <a:lnTo>
                    <a:pt x="5578" y="13518"/>
                  </a:lnTo>
                  <a:lnTo>
                    <a:pt x="5658" y="13553"/>
                  </a:lnTo>
                  <a:lnTo>
                    <a:pt x="5739" y="13587"/>
                  </a:lnTo>
                  <a:lnTo>
                    <a:pt x="5820" y="13620"/>
                  </a:lnTo>
                  <a:lnTo>
                    <a:pt x="5903" y="13652"/>
                  </a:lnTo>
                  <a:lnTo>
                    <a:pt x="5985" y="13683"/>
                  </a:lnTo>
                  <a:lnTo>
                    <a:pt x="6069" y="13713"/>
                  </a:lnTo>
                  <a:lnTo>
                    <a:pt x="6377" y="15251"/>
                  </a:lnTo>
                  <a:lnTo>
                    <a:pt x="6387" y="15295"/>
                  </a:lnTo>
                  <a:lnTo>
                    <a:pt x="6398" y="15337"/>
                  </a:lnTo>
                  <a:lnTo>
                    <a:pt x="6412" y="15380"/>
                  </a:lnTo>
                  <a:lnTo>
                    <a:pt x="6427" y="15421"/>
                  </a:lnTo>
                  <a:lnTo>
                    <a:pt x="6444" y="15461"/>
                  </a:lnTo>
                  <a:lnTo>
                    <a:pt x="6462" y="15500"/>
                  </a:lnTo>
                  <a:lnTo>
                    <a:pt x="6482" y="15538"/>
                  </a:lnTo>
                  <a:lnTo>
                    <a:pt x="6503" y="15575"/>
                  </a:lnTo>
                  <a:lnTo>
                    <a:pt x="6527" y="15611"/>
                  </a:lnTo>
                  <a:lnTo>
                    <a:pt x="6551" y="15646"/>
                  </a:lnTo>
                  <a:lnTo>
                    <a:pt x="6577" y="15681"/>
                  </a:lnTo>
                  <a:lnTo>
                    <a:pt x="6604" y="15713"/>
                  </a:lnTo>
                  <a:lnTo>
                    <a:pt x="6633" y="15744"/>
                  </a:lnTo>
                  <a:lnTo>
                    <a:pt x="6662" y="15774"/>
                  </a:lnTo>
                  <a:lnTo>
                    <a:pt x="6694" y="15803"/>
                  </a:lnTo>
                  <a:lnTo>
                    <a:pt x="6726" y="15831"/>
                  </a:lnTo>
                  <a:lnTo>
                    <a:pt x="6759" y="15857"/>
                  </a:lnTo>
                  <a:lnTo>
                    <a:pt x="6793" y="15881"/>
                  </a:lnTo>
                  <a:lnTo>
                    <a:pt x="6829" y="15904"/>
                  </a:lnTo>
                  <a:lnTo>
                    <a:pt x="6866" y="15927"/>
                  </a:lnTo>
                  <a:lnTo>
                    <a:pt x="6903" y="15947"/>
                  </a:lnTo>
                  <a:lnTo>
                    <a:pt x="6941" y="15966"/>
                  </a:lnTo>
                  <a:lnTo>
                    <a:pt x="6980" y="15983"/>
                  </a:lnTo>
                  <a:lnTo>
                    <a:pt x="7020" y="15998"/>
                  </a:lnTo>
                  <a:lnTo>
                    <a:pt x="7061" y="16012"/>
                  </a:lnTo>
                  <a:lnTo>
                    <a:pt x="7102" y="16024"/>
                  </a:lnTo>
                  <a:lnTo>
                    <a:pt x="7144" y="16034"/>
                  </a:lnTo>
                  <a:lnTo>
                    <a:pt x="7187" y="16043"/>
                  </a:lnTo>
                  <a:lnTo>
                    <a:pt x="7231" y="16049"/>
                  </a:lnTo>
                  <a:lnTo>
                    <a:pt x="7274" y="16054"/>
                  </a:lnTo>
                  <a:lnTo>
                    <a:pt x="7318" y="16057"/>
                  </a:lnTo>
                  <a:lnTo>
                    <a:pt x="7363" y="16058"/>
                  </a:lnTo>
                  <a:lnTo>
                    <a:pt x="8732" y="16058"/>
                  </a:lnTo>
                  <a:lnTo>
                    <a:pt x="8777" y="16057"/>
                  </a:lnTo>
                  <a:lnTo>
                    <a:pt x="8821" y="16054"/>
                  </a:lnTo>
                  <a:lnTo>
                    <a:pt x="8864" y="16049"/>
                  </a:lnTo>
                  <a:lnTo>
                    <a:pt x="8908" y="16043"/>
                  </a:lnTo>
                  <a:lnTo>
                    <a:pt x="8951" y="16034"/>
                  </a:lnTo>
                  <a:lnTo>
                    <a:pt x="8993" y="16024"/>
                  </a:lnTo>
                  <a:lnTo>
                    <a:pt x="9034" y="16012"/>
                  </a:lnTo>
                  <a:lnTo>
                    <a:pt x="9075" y="15998"/>
                  </a:lnTo>
                  <a:lnTo>
                    <a:pt x="9115" y="15983"/>
                  </a:lnTo>
                  <a:lnTo>
                    <a:pt x="9154" y="15966"/>
                  </a:lnTo>
                  <a:lnTo>
                    <a:pt x="9192" y="15947"/>
                  </a:lnTo>
                  <a:lnTo>
                    <a:pt x="9229" y="15927"/>
                  </a:lnTo>
                  <a:lnTo>
                    <a:pt x="9267" y="15904"/>
                  </a:lnTo>
                  <a:lnTo>
                    <a:pt x="9302" y="15881"/>
                  </a:lnTo>
                  <a:lnTo>
                    <a:pt x="9336" y="15857"/>
                  </a:lnTo>
                  <a:lnTo>
                    <a:pt x="9369" y="15831"/>
                  </a:lnTo>
                  <a:lnTo>
                    <a:pt x="9401" y="15803"/>
                  </a:lnTo>
                  <a:lnTo>
                    <a:pt x="9433" y="15774"/>
                  </a:lnTo>
                  <a:lnTo>
                    <a:pt x="9463" y="15744"/>
                  </a:lnTo>
                  <a:lnTo>
                    <a:pt x="9491" y="15713"/>
                  </a:lnTo>
                  <a:lnTo>
                    <a:pt x="9518" y="15681"/>
                  </a:lnTo>
                  <a:lnTo>
                    <a:pt x="9544" y="15646"/>
                  </a:lnTo>
                  <a:lnTo>
                    <a:pt x="9568" y="15611"/>
                  </a:lnTo>
                  <a:lnTo>
                    <a:pt x="9592" y="15575"/>
                  </a:lnTo>
                  <a:lnTo>
                    <a:pt x="9614" y="15538"/>
                  </a:lnTo>
                  <a:lnTo>
                    <a:pt x="9633" y="15500"/>
                  </a:lnTo>
                  <a:lnTo>
                    <a:pt x="9652" y="15461"/>
                  </a:lnTo>
                  <a:lnTo>
                    <a:pt x="9668" y="15421"/>
                  </a:lnTo>
                  <a:lnTo>
                    <a:pt x="9683" y="15380"/>
                  </a:lnTo>
                  <a:lnTo>
                    <a:pt x="9697" y="15337"/>
                  </a:lnTo>
                  <a:lnTo>
                    <a:pt x="9708" y="15295"/>
                  </a:lnTo>
                  <a:lnTo>
                    <a:pt x="9718" y="15251"/>
                  </a:lnTo>
                  <a:lnTo>
                    <a:pt x="10027" y="13713"/>
                  </a:lnTo>
                  <a:lnTo>
                    <a:pt x="10111" y="13683"/>
                  </a:lnTo>
                  <a:lnTo>
                    <a:pt x="10193" y="13652"/>
                  </a:lnTo>
                  <a:lnTo>
                    <a:pt x="10276" y="13620"/>
                  </a:lnTo>
                  <a:lnTo>
                    <a:pt x="10357" y="13587"/>
                  </a:lnTo>
                  <a:lnTo>
                    <a:pt x="10438" y="13553"/>
                  </a:lnTo>
                  <a:lnTo>
                    <a:pt x="10517" y="13518"/>
                  </a:lnTo>
                  <a:lnTo>
                    <a:pt x="10597" y="13481"/>
                  </a:lnTo>
                  <a:lnTo>
                    <a:pt x="10676" y="13443"/>
                  </a:lnTo>
                  <a:lnTo>
                    <a:pt x="11986" y="14315"/>
                  </a:lnTo>
                  <a:lnTo>
                    <a:pt x="12018" y="14336"/>
                  </a:lnTo>
                  <a:lnTo>
                    <a:pt x="12050" y="14355"/>
                  </a:lnTo>
                  <a:lnTo>
                    <a:pt x="12083" y="14372"/>
                  </a:lnTo>
                  <a:lnTo>
                    <a:pt x="12117" y="14389"/>
                  </a:lnTo>
                  <a:lnTo>
                    <a:pt x="12151" y="14404"/>
                  </a:lnTo>
                  <a:lnTo>
                    <a:pt x="12185" y="14418"/>
                  </a:lnTo>
                  <a:lnTo>
                    <a:pt x="12220" y="14430"/>
                  </a:lnTo>
                  <a:lnTo>
                    <a:pt x="12255" y="14441"/>
                  </a:lnTo>
                  <a:lnTo>
                    <a:pt x="12291" y="14451"/>
                  </a:lnTo>
                  <a:lnTo>
                    <a:pt x="12326" y="14460"/>
                  </a:lnTo>
                  <a:lnTo>
                    <a:pt x="12362" y="14467"/>
                  </a:lnTo>
                  <a:lnTo>
                    <a:pt x="12398" y="14473"/>
                  </a:lnTo>
                  <a:lnTo>
                    <a:pt x="12433" y="14477"/>
                  </a:lnTo>
                  <a:lnTo>
                    <a:pt x="12470" y="14480"/>
                  </a:lnTo>
                  <a:lnTo>
                    <a:pt x="12506" y="14482"/>
                  </a:lnTo>
                  <a:lnTo>
                    <a:pt x="12542" y="14483"/>
                  </a:lnTo>
                  <a:lnTo>
                    <a:pt x="12566" y="14483"/>
                  </a:lnTo>
                  <a:lnTo>
                    <a:pt x="12591" y="14482"/>
                  </a:lnTo>
                  <a:lnTo>
                    <a:pt x="12615" y="14480"/>
                  </a:lnTo>
                  <a:lnTo>
                    <a:pt x="12640" y="14478"/>
                  </a:lnTo>
                  <a:lnTo>
                    <a:pt x="12664" y="14476"/>
                  </a:lnTo>
                  <a:lnTo>
                    <a:pt x="12688" y="14473"/>
                  </a:lnTo>
                  <a:lnTo>
                    <a:pt x="12712" y="14469"/>
                  </a:lnTo>
                  <a:lnTo>
                    <a:pt x="12736" y="14464"/>
                  </a:lnTo>
                  <a:lnTo>
                    <a:pt x="12759" y="14459"/>
                  </a:lnTo>
                  <a:lnTo>
                    <a:pt x="12783" y="14454"/>
                  </a:lnTo>
                  <a:lnTo>
                    <a:pt x="12808" y="14448"/>
                  </a:lnTo>
                  <a:lnTo>
                    <a:pt x="12831" y="14441"/>
                  </a:lnTo>
                  <a:lnTo>
                    <a:pt x="12854" y="14434"/>
                  </a:lnTo>
                  <a:lnTo>
                    <a:pt x="12877" y="14426"/>
                  </a:lnTo>
                  <a:lnTo>
                    <a:pt x="12900" y="14418"/>
                  </a:lnTo>
                  <a:lnTo>
                    <a:pt x="12923" y="14409"/>
                  </a:lnTo>
                  <a:lnTo>
                    <a:pt x="12945" y="14399"/>
                  </a:lnTo>
                  <a:lnTo>
                    <a:pt x="12968" y="14389"/>
                  </a:lnTo>
                  <a:lnTo>
                    <a:pt x="12990" y="14379"/>
                  </a:lnTo>
                  <a:lnTo>
                    <a:pt x="13012" y="14368"/>
                  </a:lnTo>
                  <a:lnTo>
                    <a:pt x="13034" y="14356"/>
                  </a:lnTo>
                  <a:lnTo>
                    <a:pt x="13055" y="14344"/>
                  </a:lnTo>
                  <a:lnTo>
                    <a:pt x="13076" y="14331"/>
                  </a:lnTo>
                  <a:lnTo>
                    <a:pt x="13097" y="14317"/>
                  </a:lnTo>
                  <a:lnTo>
                    <a:pt x="13118" y="14303"/>
                  </a:lnTo>
                  <a:lnTo>
                    <a:pt x="13139" y="14288"/>
                  </a:lnTo>
                  <a:lnTo>
                    <a:pt x="13159" y="14273"/>
                  </a:lnTo>
                  <a:lnTo>
                    <a:pt x="13179" y="14257"/>
                  </a:lnTo>
                  <a:lnTo>
                    <a:pt x="13198" y="14241"/>
                  </a:lnTo>
                  <a:lnTo>
                    <a:pt x="13217" y="14224"/>
                  </a:lnTo>
                  <a:lnTo>
                    <a:pt x="13236" y="14207"/>
                  </a:lnTo>
                  <a:lnTo>
                    <a:pt x="13254" y="14189"/>
                  </a:lnTo>
                  <a:lnTo>
                    <a:pt x="14222" y="13224"/>
                  </a:lnTo>
                  <a:lnTo>
                    <a:pt x="14253" y="13191"/>
                  </a:lnTo>
                  <a:lnTo>
                    <a:pt x="14282" y="13158"/>
                  </a:lnTo>
                  <a:lnTo>
                    <a:pt x="14309" y="13124"/>
                  </a:lnTo>
                  <a:lnTo>
                    <a:pt x="14336" y="13088"/>
                  </a:lnTo>
                  <a:lnTo>
                    <a:pt x="14360" y="13052"/>
                  </a:lnTo>
                  <a:lnTo>
                    <a:pt x="14382" y="13016"/>
                  </a:lnTo>
                  <a:lnTo>
                    <a:pt x="14403" y="12978"/>
                  </a:lnTo>
                  <a:lnTo>
                    <a:pt x="14422" y="12940"/>
                  </a:lnTo>
                  <a:lnTo>
                    <a:pt x="14439" y="12900"/>
                  </a:lnTo>
                  <a:lnTo>
                    <a:pt x="14455" y="12860"/>
                  </a:lnTo>
                  <a:lnTo>
                    <a:pt x="14468" y="12820"/>
                  </a:lnTo>
                  <a:lnTo>
                    <a:pt x="14480" y="12779"/>
                  </a:lnTo>
                  <a:lnTo>
                    <a:pt x="14492" y="12738"/>
                  </a:lnTo>
                  <a:lnTo>
                    <a:pt x="14500" y="12697"/>
                  </a:lnTo>
                  <a:lnTo>
                    <a:pt x="14507" y="12654"/>
                  </a:lnTo>
                  <a:lnTo>
                    <a:pt x="14512" y="12613"/>
                  </a:lnTo>
                  <a:lnTo>
                    <a:pt x="14515" y="12571"/>
                  </a:lnTo>
                  <a:lnTo>
                    <a:pt x="14517" y="12528"/>
                  </a:lnTo>
                  <a:lnTo>
                    <a:pt x="14517" y="12486"/>
                  </a:lnTo>
                  <a:lnTo>
                    <a:pt x="14515" y="12444"/>
                  </a:lnTo>
                  <a:lnTo>
                    <a:pt x="14511" y="12402"/>
                  </a:lnTo>
                  <a:lnTo>
                    <a:pt x="14505" y="12359"/>
                  </a:lnTo>
                  <a:lnTo>
                    <a:pt x="14498" y="12317"/>
                  </a:lnTo>
                  <a:lnTo>
                    <a:pt x="14489" y="12275"/>
                  </a:lnTo>
                  <a:lnTo>
                    <a:pt x="14476" y="12234"/>
                  </a:lnTo>
                  <a:lnTo>
                    <a:pt x="14464" y="12193"/>
                  </a:lnTo>
                  <a:lnTo>
                    <a:pt x="14449" y="12153"/>
                  </a:lnTo>
                  <a:lnTo>
                    <a:pt x="14433" y="12111"/>
                  </a:lnTo>
                  <a:lnTo>
                    <a:pt x="14414" y="12072"/>
                  </a:lnTo>
                  <a:lnTo>
                    <a:pt x="14394" y="12033"/>
                  </a:lnTo>
                  <a:lnTo>
                    <a:pt x="14372" y="11995"/>
                  </a:lnTo>
                  <a:lnTo>
                    <a:pt x="14348" y="11957"/>
                  </a:lnTo>
                  <a:lnTo>
                    <a:pt x="13475" y="10651"/>
                  </a:lnTo>
                  <a:lnTo>
                    <a:pt x="13512" y="10572"/>
                  </a:lnTo>
                  <a:lnTo>
                    <a:pt x="13549" y="10493"/>
                  </a:lnTo>
                  <a:lnTo>
                    <a:pt x="13584" y="10413"/>
                  </a:lnTo>
                  <a:lnTo>
                    <a:pt x="13618" y="10332"/>
                  </a:lnTo>
                  <a:lnTo>
                    <a:pt x="13652" y="10251"/>
                  </a:lnTo>
                  <a:lnTo>
                    <a:pt x="13684" y="10169"/>
                  </a:lnTo>
                  <a:lnTo>
                    <a:pt x="13715" y="10087"/>
                  </a:lnTo>
                  <a:lnTo>
                    <a:pt x="13745" y="10004"/>
                  </a:lnTo>
                  <a:lnTo>
                    <a:pt x="15286" y="9697"/>
                  </a:lnTo>
                  <a:lnTo>
                    <a:pt x="15329" y="9687"/>
                  </a:lnTo>
                  <a:lnTo>
                    <a:pt x="15373" y="9675"/>
                  </a:lnTo>
                  <a:lnTo>
                    <a:pt x="15414" y="9661"/>
                  </a:lnTo>
                  <a:lnTo>
                    <a:pt x="15455" y="9646"/>
                  </a:lnTo>
                  <a:lnTo>
                    <a:pt x="15495" y="9629"/>
                  </a:lnTo>
                  <a:lnTo>
                    <a:pt x="15536" y="9611"/>
                  </a:lnTo>
                  <a:lnTo>
                    <a:pt x="15574" y="9591"/>
                  </a:lnTo>
                  <a:lnTo>
                    <a:pt x="15611" y="9570"/>
                  </a:lnTo>
                  <a:lnTo>
                    <a:pt x="15647" y="9547"/>
                  </a:lnTo>
                  <a:lnTo>
                    <a:pt x="15683" y="9523"/>
                  </a:lnTo>
                  <a:lnTo>
                    <a:pt x="15716" y="9497"/>
                  </a:lnTo>
                  <a:lnTo>
                    <a:pt x="15749" y="9470"/>
                  </a:lnTo>
                  <a:lnTo>
                    <a:pt x="15780" y="9441"/>
                  </a:lnTo>
                  <a:lnTo>
                    <a:pt x="15810" y="9412"/>
                  </a:lnTo>
                  <a:lnTo>
                    <a:pt x="15839" y="9380"/>
                  </a:lnTo>
                  <a:lnTo>
                    <a:pt x="15867" y="9348"/>
                  </a:lnTo>
                  <a:lnTo>
                    <a:pt x="15893" y="9315"/>
                  </a:lnTo>
                  <a:lnTo>
                    <a:pt x="15918" y="9280"/>
                  </a:lnTo>
                  <a:lnTo>
                    <a:pt x="15941" y="9245"/>
                  </a:lnTo>
                  <a:lnTo>
                    <a:pt x="15963" y="9209"/>
                  </a:lnTo>
                  <a:lnTo>
                    <a:pt x="15983" y="9172"/>
                  </a:lnTo>
                  <a:lnTo>
                    <a:pt x="16002" y="9134"/>
                  </a:lnTo>
                  <a:lnTo>
                    <a:pt x="16020" y="9094"/>
                  </a:lnTo>
                  <a:lnTo>
                    <a:pt x="16035" y="9054"/>
                  </a:lnTo>
                  <a:lnTo>
                    <a:pt x="16049" y="9014"/>
                  </a:lnTo>
                  <a:lnTo>
                    <a:pt x="16061" y="8972"/>
                  </a:lnTo>
                  <a:lnTo>
                    <a:pt x="16071" y="8931"/>
                  </a:lnTo>
                  <a:lnTo>
                    <a:pt x="16080" y="8888"/>
                  </a:lnTo>
                  <a:lnTo>
                    <a:pt x="16086" y="8844"/>
                  </a:lnTo>
                  <a:lnTo>
                    <a:pt x="16091" y="8801"/>
                  </a:lnTo>
                  <a:lnTo>
                    <a:pt x="16094" y="8757"/>
                  </a:lnTo>
                  <a:lnTo>
                    <a:pt x="16095" y="8712"/>
                  </a:lnTo>
                  <a:lnTo>
                    <a:pt x="16095" y="7347"/>
                  </a:lnTo>
                  <a:lnTo>
                    <a:pt x="16094" y="7302"/>
                  </a:lnTo>
                  <a:lnTo>
                    <a:pt x="16091" y="7258"/>
                  </a:lnTo>
                  <a:lnTo>
                    <a:pt x="16086" y="7215"/>
                  </a:lnTo>
                  <a:lnTo>
                    <a:pt x="16080" y="7171"/>
                  </a:lnTo>
                  <a:lnTo>
                    <a:pt x="16071" y="7128"/>
                  </a:lnTo>
                  <a:lnTo>
                    <a:pt x="16061" y="7086"/>
                  </a:lnTo>
                  <a:lnTo>
                    <a:pt x="16049" y="7045"/>
                  </a:lnTo>
                  <a:lnTo>
                    <a:pt x="16035" y="7005"/>
                  </a:lnTo>
                  <a:lnTo>
                    <a:pt x="16020" y="6965"/>
                  </a:lnTo>
                  <a:lnTo>
                    <a:pt x="16002" y="6925"/>
                  </a:lnTo>
                  <a:lnTo>
                    <a:pt x="15983" y="6887"/>
                  </a:lnTo>
                  <a:lnTo>
                    <a:pt x="15963" y="6850"/>
                  </a:lnTo>
                  <a:lnTo>
                    <a:pt x="15941" y="6813"/>
                  </a:lnTo>
                  <a:lnTo>
                    <a:pt x="15918" y="6778"/>
                  </a:lnTo>
                  <a:lnTo>
                    <a:pt x="15893" y="6744"/>
                  </a:lnTo>
                  <a:lnTo>
                    <a:pt x="15867" y="6711"/>
                  </a:lnTo>
                  <a:lnTo>
                    <a:pt x="15839" y="6679"/>
                  </a:lnTo>
                  <a:lnTo>
                    <a:pt x="15810" y="6647"/>
                  </a:lnTo>
                  <a:lnTo>
                    <a:pt x="15780" y="6617"/>
                  </a:lnTo>
                  <a:lnTo>
                    <a:pt x="15749" y="6589"/>
                  </a:lnTo>
                  <a:lnTo>
                    <a:pt x="15716" y="6562"/>
                  </a:lnTo>
                  <a:lnTo>
                    <a:pt x="15683" y="6536"/>
                  </a:lnTo>
                  <a:lnTo>
                    <a:pt x="15647" y="6512"/>
                  </a:lnTo>
                  <a:lnTo>
                    <a:pt x="15611" y="6489"/>
                  </a:lnTo>
                  <a:lnTo>
                    <a:pt x="15574" y="6467"/>
                  </a:lnTo>
                  <a:lnTo>
                    <a:pt x="15536" y="6448"/>
                  </a:lnTo>
                  <a:lnTo>
                    <a:pt x="15495" y="6429"/>
                  </a:lnTo>
                  <a:lnTo>
                    <a:pt x="15455" y="6413"/>
                  </a:lnTo>
                  <a:lnTo>
                    <a:pt x="15414" y="6398"/>
                  </a:lnTo>
                  <a:lnTo>
                    <a:pt x="15373" y="6383"/>
                  </a:lnTo>
                  <a:lnTo>
                    <a:pt x="15329" y="6372"/>
                  </a:lnTo>
                  <a:lnTo>
                    <a:pt x="15286" y="6362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40" tIns="45720" rIns="91440" bIns="45720" numCol="1" anchor="t" anchorCtr="0" compatLnSpc="1"/>
            <a:lstStyle/>
            <a:p>
              <a:endParaRPr lang="id-ID"/>
            </a:p>
          </p:txBody>
        </p:sp>
        <p:sp>
          <p:nvSpPr>
            <p:cNvPr id="55" name="Freeform 75"/>
            <p:cNvSpPr>
              <a:spLocks noEditPoints="1"/>
            </p:cNvSpPr>
            <p:nvPr/>
          </p:nvSpPr>
          <p:spPr bwMode="auto">
            <a:xfrm>
              <a:off x="4787900" y="2312988"/>
              <a:ext cx="303213" cy="301625"/>
            </a:xfrm>
            <a:custGeom>
              <a:avLst/>
              <a:gdLst>
                <a:gd name="T0" fmla="*/ 2899 w 7040"/>
                <a:gd name="T1" fmla="*/ 6524 h 7025"/>
                <a:gd name="T2" fmla="*/ 2185 w 7040"/>
                <a:gd name="T3" fmla="*/ 6283 h 7025"/>
                <a:gd name="T4" fmla="*/ 1560 w 7040"/>
                <a:gd name="T5" fmla="*/ 5884 h 7025"/>
                <a:gd name="T6" fmla="*/ 1051 w 7040"/>
                <a:gd name="T7" fmla="*/ 5351 h 7025"/>
                <a:gd name="T8" fmla="*/ 682 w 7040"/>
                <a:gd name="T9" fmla="*/ 4709 h 7025"/>
                <a:gd name="T10" fmla="*/ 475 w 7040"/>
                <a:gd name="T11" fmla="*/ 3980 h 7025"/>
                <a:gd name="T12" fmla="*/ 455 w 7040"/>
                <a:gd name="T13" fmla="*/ 3198 h 7025"/>
                <a:gd name="T14" fmla="*/ 626 w 7040"/>
                <a:gd name="T15" fmla="*/ 2456 h 7025"/>
                <a:gd name="T16" fmla="*/ 965 w 7040"/>
                <a:gd name="T17" fmla="*/ 1794 h 7025"/>
                <a:gd name="T18" fmla="*/ 1448 w 7040"/>
                <a:gd name="T19" fmla="*/ 1237 h 7025"/>
                <a:gd name="T20" fmla="*/ 2052 w 7040"/>
                <a:gd name="T21" fmla="*/ 810 h 7025"/>
                <a:gd name="T22" fmla="*/ 2750 w 7040"/>
                <a:gd name="T23" fmla="*/ 536 h 7025"/>
                <a:gd name="T24" fmla="*/ 3520 w 7040"/>
                <a:gd name="T25" fmla="*/ 439 h 7025"/>
                <a:gd name="T26" fmla="*/ 4289 w 7040"/>
                <a:gd name="T27" fmla="*/ 536 h 7025"/>
                <a:gd name="T28" fmla="*/ 4988 w 7040"/>
                <a:gd name="T29" fmla="*/ 810 h 7025"/>
                <a:gd name="T30" fmla="*/ 5591 w 7040"/>
                <a:gd name="T31" fmla="*/ 1237 h 7025"/>
                <a:gd name="T32" fmla="*/ 6075 w 7040"/>
                <a:gd name="T33" fmla="*/ 1794 h 7025"/>
                <a:gd name="T34" fmla="*/ 6414 w 7040"/>
                <a:gd name="T35" fmla="*/ 2456 h 7025"/>
                <a:gd name="T36" fmla="*/ 6585 w 7040"/>
                <a:gd name="T37" fmla="*/ 3198 h 7025"/>
                <a:gd name="T38" fmla="*/ 6565 w 7040"/>
                <a:gd name="T39" fmla="*/ 3980 h 7025"/>
                <a:gd name="T40" fmla="*/ 6358 w 7040"/>
                <a:gd name="T41" fmla="*/ 4709 h 7025"/>
                <a:gd name="T42" fmla="*/ 5988 w 7040"/>
                <a:gd name="T43" fmla="*/ 5351 h 7025"/>
                <a:gd name="T44" fmla="*/ 5479 w 7040"/>
                <a:gd name="T45" fmla="*/ 5884 h 7025"/>
                <a:gd name="T46" fmla="*/ 4855 w 7040"/>
                <a:gd name="T47" fmla="*/ 6283 h 7025"/>
                <a:gd name="T48" fmla="*/ 4140 w 7040"/>
                <a:gd name="T49" fmla="*/ 6524 h 7025"/>
                <a:gd name="T50" fmla="*/ 3520 w 7040"/>
                <a:gd name="T51" fmla="*/ 0 h 7025"/>
                <a:gd name="T52" fmla="*/ 2640 w 7040"/>
                <a:gd name="T53" fmla="*/ 110 h 7025"/>
                <a:gd name="T54" fmla="*/ 1842 w 7040"/>
                <a:gd name="T55" fmla="*/ 424 h 7025"/>
                <a:gd name="T56" fmla="*/ 1153 w 7040"/>
                <a:gd name="T57" fmla="*/ 912 h 7025"/>
                <a:gd name="T58" fmla="*/ 600 w 7040"/>
                <a:gd name="T59" fmla="*/ 1548 h 7025"/>
                <a:gd name="T60" fmla="*/ 213 w 7040"/>
                <a:gd name="T61" fmla="*/ 2305 h 7025"/>
                <a:gd name="T62" fmla="*/ 18 w 7040"/>
                <a:gd name="T63" fmla="*/ 3153 h 7025"/>
                <a:gd name="T64" fmla="*/ 40 w 7040"/>
                <a:gd name="T65" fmla="*/ 4047 h 7025"/>
                <a:gd name="T66" fmla="*/ 276 w 7040"/>
                <a:gd name="T67" fmla="*/ 4880 h 7025"/>
                <a:gd name="T68" fmla="*/ 699 w 7040"/>
                <a:gd name="T69" fmla="*/ 5614 h 7025"/>
                <a:gd name="T70" fmla="*/ 1280 w 7040"/>
                <a:gd name="T71" fmla="*/ 6222 h 7025"/>
                <a:gd name="T72" fmla="*/ 1993 w 7040"/>
                <a:gd name="T73" fmla="*/ 6678 h 7025"/>
                <a:gd name="T74" fmla="*/ 2810 w 7040"/>
                <a:gd name="T75" fmla="*/ 6953 h 7025"/>
                <a:gd name="T76" fmla="*/ 3702 w 7040"/>
                <a:gd name="T77" fmla="*/ 7020 h 7025"/>
                <a:gd name="T78" fmla="*/ 4567 w 7040"/>
                <a:gd name="T79" fmla="*/ 6867 h 7025"/>
                <a:gd name="T80" fmla="*/ 5345 w 7040"/>
                <a:gd name="T81" fmla="*/ 6517 h 7025"/>
                <a:gd name="T82" fmla="*/ 6009 w 7040"/>
                <a:gd name="T83" fmla="*/ 5996 h 7025"/>
                <a:gd name="T84" fmla="*/ 6531 w 7040"/>
                <a:gd name="T85" fmla="*/ 5333 h 7025"/>
                <a:gd name="T86" fmla="*/ 6882 w 7040"/>
                <a:gd name="T87" fmla="*/ 4556 h 7025"/>
                <a:gd name="T88" fmla="*/ 7036 w 7040"/>
                <a:gd name="T89" fmla="*/ 3693 h 7025"/>
                <a:gd name="T90" fmla="*/ 6969 w 7040"/>
                <a:gd name="T91" fmla="*/ 2805 h 7025"/>
                <a:gd name="T92" fmla="*/ 6693 w 7040"/>
                <a:gd name="T93" fmla="*/ 1990 h 7025"/>
                <a:gd name="T94" fmla="*/ 6237 w 7040"/>
                <a:gd name="T95" fmla="*/ 1278 h 7025"/>
                <a:gd name="T96" fmla="*/ 5626 w 7040"/>
                <a:gd name="T97" fmla="*/ 697 h 7025"/>
                <a:gd name="T98" fmla="*/ 4891 w 7040"/>
                <a:gd name="T99" fmla="*/ 276 h 7025"/>
                <a:gd name="T100" fmla="*/ 4056 w 7040"/>
                <a:gd name="T101" fmla="*/ 40 h 702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</a:cxnLst>
              <a:rect l="0" t="0" r="r" b="b"/>
              <a:pathLst>
                <a:path w="7040" h="7025">
                  <a:moveTo>
                    <a:pt x="3520" y="6586"/>
                  </a:moveTo>
                  <a:lnTo>
                    <a:pt x="3362" y="6582"/>
                  </a:lnTo>
                  <a:lnTo>
                    <a:pt x="3205" y="6570"/>
                  </a:lnTo>
                  <a:lnTo>
                    <a:pt x="3051" y="6551"/>
                  </a:lnTo>
                  <a:lnTo>
                    <a:pt x="2899" y="6524"/>
                  </a:lnTo>
                  <a:lnTo>
                    <a:pt x="2750" y="6489"/>
                  </a:lnTo>
                  <a:lnTo>
                    <a:pt x="2604" y="6447"/>
                  </a:lnTo>
                  <a:lnTo>
                    <a:pt x="2460" y="6399"/>
                  </a:lnTo>
                  <a:lnTo>
                    <a:pt x="2320" y="6344"/>
                  </a:lnTo>
                  <a:lnTo>
                    <a:pt x="2185" y="6283"/>
                  </a:lnTo>
                  <a:lnTo>
                    <a:pt x="2052" y="6214"/>
                  </a:lnTo>
                  <a:lnTo>
                    <a:pt x="1922" y="6141"/>
                  </a:lnTo>
                  <a:lnTo>
                    <a:pt x="1797" y="6061"/>
                  </a:lnTo>
                  <a:lnTo>
                    <a:pt x="1677" y="5976"/>
                  </a:lnTo>
                  <a:lnTo>
                    <a:pt x="1560" y="5884"/>
                  </a:lnTo>
                  <a:lnTo>
                    <a:pt x="1448" y="5788"/>
                  </a:lnTo>
                  <a:lnTo>
                    <a:pt x="1342" y="5685"/>
                  </a:lnTo>
                  <a:lnTo>
                    <a:pt x="1240" y="5579"/>
                  </a:lnTo>
                  <a:lnTo>
                    <a:pt x="1142" y="5468"/>
                  </a:lnTo>
                  <a:lnTo>
                    <a:pt x="1051" y="5351"/>
                  </a:lnTo>
                  <a:lnTo>
                    <a:pt x="965" y="5231"/>
                  </a:lnTo>
                  <a:lnTo>
                    <a:pt x="885" y="5106"/>
                  </a:lnTo>
                  <a:lnTo>
                    <a:pt x="812" y="4977"/>
                  </a:lnTo>
                  <a:lnTo>
                    <a:pt x="743" y="4844"/>
                  </a:lnTo>
                  <a:lnTo>
                    <a:pt x="682" y="4709"/>
                  </a:lnTo>
                  <a:lnTo>
                    <a:pt x="626" y="4569"/>
                  </a:lnTo>
                  <a:lnTo>
                    <a:pt x="578" y="4426"/>
                  </a:lnTo>
                  <a:lnTo>
                    <a:pt x="536" y="4280"/>
                  </a:lnTo>
                  <a:lnTo>
                    <a:pt x="502" y="4132"/>
                  </a:lnTo>
                  <a:lnTo>
                    <a:pt x="475" y="3980"/>
                  </a:lnTo>
                  <a:lnTo>
                    <a:pt x="455" y="3827"/>
                  </a:lnTo>
                  <a:lnTo>
                    <a:pt x="443" y="3670"/>
                  </a:lnTo>
                  <a:lnTo>
                    <a:pt x="439" y="3513"/>
                  </a:lnTo>
                  <a:lnTo>
                    <a:pt x="443" y="3354"/>
                  </a:lnTo>
                  <a:lnTo>
                    <a:pt x="455" y="3198"/>
                  </a:lnTo>
                  <a:lnTo>
                    <a:pt x="475" y="3044"/>
                  </a:lnTo>
                  <a:lnTo>
                    <a:pt x="502" y="2893"/>
                  </a:lnTo>
                  <a:lnTo>
                    <a:pt x="536" y="2745"/>
                  </a:lnTo>
                  <a:lnTo>
                    <a:pt x="578" y="2598"/>
                  </a:lnTo>
                  <a:lnTo>
                    <a:pt x="626" y="2456"/>
                  </a:lnTo>
                  <a:lnTo>
                    <a:pt x="682" y="2316"/>
                  </a:lnTo>
                  <a:lnTo>
                    <a:pt x="743" y="2180"/>
                  </a:lnTo>
                  <a:lnTo>
                    <a:pt x="812" y="2047"/>
                  </a:lnTo>
                  <a:lnTo>
                    <a:pt x="885" y="1919"/>
                  </a:lnTo>
                  <a:lnTo>
                    <a:pt x="965" y="1794"/>
                  </a:lnTo>
                  <a:lnTo>
                    <a:pt x="1051" y="1674"/>
                  </a:lnTo>
                  <a:lnTo>
                    <a:pt x="1142" y="1557"/>
                  </a:lnTo>
                  <a:lnTo>
                    <a:pt x="1240" y="1446"/>
                  </a:lnTo>
                  <a:lnTo>
                    <a:pt x="1342" y="1340"/>
                  </a:lnTo>
                  <a:lnTo>
                    <a:pt x="1448" y="1237"/>
                  </a:lnTo>
                  <a:lnTo>
                    <a:pt x="1560" y="1141"/>
                  </a:lnTo>
                  <a:lnTo>
                    <a:pt x="1677" y="1049"/>
                  </a:lnTo>
                  <a:lnTo>
                    <a:pt x="1797" y="964"/>
                  </a:lnTo>
                  <a:lnTo>
                    <a:pt x="1922" y="884"/>
                  </a:lnTo>
                  <a:lnTo>
                    <a:pt x="2052" y="810"/>
                  </a:lnTo>
                  <a:lnTo>
                    <a:pt x="2185" y="742"/>
                  </a:lnTo>
                  <a:lnTo>
                    <a:pt x="2320" y="680"/>
                  </a:lnTo>
                  <a:lnTo>
                    <a:pt x="2460" y="625"/>
                  </a:lnTo>
                  <a:lnTo>
                    <a:pt x="2604" y="577"/>
                  </a:lnTo>
                  <a:lnTo>
                    <a:pt x="2750" y="536"/>
                  </a:lnTo>
                  <a:lnTo>
                    <a:pt x="2899" y="501"/>
                  </a:lnTo>
                  <a:lnTo>
                    <a:pt x="3051" y="474"/>
                  </a:lnTo>
                  <a:lnTo>
                    <a:pt x="3205" y="454"/>
                  </a:lnTo>
                  <a:lnTo>
                    <a:pt x="3362" y="443"/>
                  </a:lnTo>
                  <a:lnTo>
                    <a:pt x="3520" y="439"/>
                  </a:lnTo>
                  <a:lnTo>
                    <a:pt x="3678" y="443"/>
                  </a:lnTo>
                  <a:lnTo>
                    <a:pt x="3834" y="454"/>
                  </a:lnTo>
                  <a:lnTo>
                    <a:pt x="3989" y="474"/>
                  </a:lnTo>
                  <a:lnTo>
                    <a:pt x="4140" y="501"/>
                  </a:lnTo>
                  <a:lnTo>
                    <a:pt x="4289" y="536"/>
                  </a:lnTo>
                  <a:lnTo>
                    <a:pt x="4436" y="577"/>
                  </a:lnTo>
                  <a:lnTo>
                    <a:pt x="4579" y="625"/>
                  </a:lnTo>
                  <a:lnTo>
                    <a:pt x="4719" y="680"/>
                  </a:lnTo>
                  <a:lnTo>
                    <a:pt x="4855" y="742"/>
                  </a:lnTo>
                  <a:lnTo>
                    <a:pt x="4988" y="810"/>
                  </a:lnTo>
                  <a:lnTo>
                    <a:pt x="5117" y="884"/>
                  </a:lnTo>
                  <a:lnTo>
                    <a:pt x="5242" y="964"/>
                  </a:lnTo>
                  <a:lnTo>
                    <a:pt x="5362" y="1049"/>
                  </a:lnTo>
                  <a:lnTo>
                    <a:pt x="5479" y="1141"/>
                  </a:lnTo>
                  <a:lnTo>
                    <a:pt x="5591" y="1237"/>
                  </a:lnTo>
                  <a:lnTo>
                    <a:pt x="5698" y="1340"/>
                  </a:lnTo>
                  <a:lnTo>
                    <a:pt x="5800" y="1446"/>
                  </a:lnTo>
                  <a:lnTo>
                    <a:pt x="5897" y="1557"/>
                  </a:lnTo>
                  <a:lnTo>
                    <a:pt x="5988" y="1674"/>
                  </a:lnTo>
                  <a:lnTo>
                    <a:pt x="6075" y="1794"/>
                  </a:lnTo>
                  <a:lnTo>
                    <a:pt x="6154" y="1919"/>
                  </a:lnTo>
                  <a:lnTo>
                    <a:pt x="6228" y="2047"/>
                  </a:lnTo>
                  <a:lnTo>
                    <a:pt x="6297" y="2180"/>
                  </a:lnTo>
                  <a:lnTo>
                    <a:pt x="6358" y="2316"/>
                  </a:lnTo>
                  <a:lnTo>
                    <a:pt x="6414" y="2456"/>
                  </a:lnTo>
                  <a:lnTo>
                    <a:pt x="6462" y="2598"/>
                  </a:lnTo>
                  <a:lnTo>
                    <a:pt x="6503" y="2745"/>
                  </a:lnTo>
                  <a:lnTo>
                    <a:pt x="6538" y="2893"/>
                  </a:lnTo>
                  <a:lnTo>
                    <a:pt x="6565" y="3044"/>
                  </a:lnTo>
                  <a:lnTo>
                    <a:pt x="6585" y="3198"/>
                  </a:lnTo>
                  <a:lnTo>
                    <a:pt x="6597" y="3354"/>
                  </a:lnTo>
                  <a:lnTo>
                    <a:pt x="6601" y="3513"/>
                  </a:lnTo>
                  <a:lnTo>
                    <a:pt x="6597" y="3670"/>
                  </a:lnTo>
                  <a:lnTo>
                    <a:pt x="6585" y="3827"/>
                  </a:lnTo>
                  <a:lnTo>
                    <a:pt x="6565" y="3980"/>
                  </a:lnTo>
                  <a:lnTo>
                    <a:pt x="6538" y="4132"/>
                  </a:lnTo>
                  <a:lnTo>
                    <a:pt x="6503" y="4280"/>
                  </a:lnTo>
                  <a:lnTo>
                    <a:pt x="6462" y="4426"/>
                  </a:lnTo>
                  <a:lnTo>
                    <a:pt x="6414" y="4569"/>
                  </a:lnTo>
                  <a:lnTo>
                    <a:pt x="6358" y="4709"/>
                  </a:lnTo>
                  <a:lnTo>
                    <a:pt x="6297" y="4844"/>
                  </a:lnTo>
                  <a:lnTo>
                    <a:pt x="6228" y="4977"/>
                  </a:lnTo>
                  <a:lnTo>
                    <a:pt x="6154" y="5106"/>
                  </a:lnTo>
                  <a:lnTo>
                    <a:pt x="6075" y="5231"/>
                  </a:lnTo>
                  <a:lnTo>
                    <a:pt x="5988" y="5351"/>
                  </a:lnTo>
                  <a:lnTo>
                    <a:pt x="5897" y="5468"/>
                  </a:lnTo>
                  <a:lnTo>
                    <a:pt x="5800" y="5579"/>
                  </a:lnTo>
                  <a:lnTo>
                    <a:pt x="5698" y="5685"/>
                  </a:lnTo>
                  <a:lnTo>
                    <a:pt x="5591" y="5788"/>
                  </a:lnTo>
                  <a:lnTo>
                    <a:pt x="5479" y="5884"/>
                  </a:lnTo>
                  <a:lnTo>
                    <a:pt x="5362" y="5976"/>
                  </a:lnTo>
                  <a:lnTo>
                    <a:pt x="5242" y="6061"/>
                  </a:lnTo>
                  <a:lnTo>
                    <a:pt x="5117" y="6141"/>
                  </a:lnTo>
                  <a:lnTo>
                    <a:pt x="4988" y="6214"/>
                  </a:lnTo>
                  <a:lnTo>
                    <a:pt x="4855" y="6283"/>
                  </a:lnTo>
                  <a:lnTo>
                    <a:pt x="4719" y="6344"/>
                  </a:lnTo>
                  <a:lnTo>
                    <a:pt x="4579" y="6399"/>
                  </a:lnTo>
                  <a:lnTo>
                    <a:pt x="4436" y="6447"/>
                  </a:lnTo>
                  <a:lnTo>
                    <a:pt x="4289" y="6489"/>
                  </a:lnTo>
                  <a:lnTo>
                    <a:pt x="4140" y="6524"/>
                  </a:lnTo>
                  <a:lnTo>
                    <a:pt x="3989" y="6551"/>
                  </a:lnTo>
                  <a:lnTo>
                    <a:pt x="3834" y="6570"/>
                  </a:lnTo>
                  <a:lnTo>
                    <a:pt x="3678" y="6582"/>
                  </a:lnTo>
                  <a:lnTo>
                    <a:pt x="3520" y="6586"/>
                  </a:lnTo>
                  <a:close/>
                  <a:moveTo>
                    <a:pt x="3520" y="0"/>
                  </a:moveTo>
                  <a:lnTo>
                    <a:pt x="3338" y="5"/>
                  </a:lnTo>
                  <a:lnTo>
                    <a:pt x="3160" y="18"/>
                  </a:lnTo>
                  <a:lnTo>
                    <a:pt x="2984" y="40"/>
                  </a:lnTo>
                  <a:lnTo>
                    <a:pt x="2810" y="71"/>
                  </a:lnTo>
                  <a:lnTo>
                    <a:pt x="2640" y="110"/>
                  </a:lnTo>
                  <a:lnTo>
                    <a:pt x="2473" y="157"/>
                  </a:lnTo>
                  <a:lnTo>
                    <a:pt x="2309" y="213"/>
                  </a:lnTo>
                  <a:lnTo>
                    <a:pt x="2149" y="276"/>
                  </a:lnTo>
                  <a:lnTo>
                    <a:pt x="1993" y="346"/>
                  </a:lnTo>
                  <a:lnTo>
                    <a:pt x="1842" y="424"/>
                  </a:lnTo>
                  <a:lnTo>
                    <a:pt x="1695" y="508"/>
                  </a:lnTo>
                  <a:lnTo>
                    <a:pt x="1552" y="600"/>
                  </a:lnTo>
                  <a:lnTo>
                    <a:pt x="1414" y="697"/>
                  </a:lnTo>
                  <a:lnTo>
                    <a:pt x="1280" y="802"/>
                  </a:lnTo>
                  <a:lnTo>
                    <a:pt x="1153" y="912"/>
                  </a:lnTo>
                  <a:lnTo>
                    <a:pt x="1031" y="1028"/>
                  </a:lnTo>
                  <a:lnTo>
                    <a:pt x="914" y="1151"/>
                  </a:lnTo>
                  <a:lnTo>
                    <a:pt x="803" y="1278"/>
                  </a:lnTo>
                  <a:lnTo>
                    <a:pt x="699" y="1411"/>
                  </a:lnTo>
                  <a:lnTo>
                    <a:pt x="600" y="1548"/>
                  </a:lnTo>
                  <a:lnTo>
                    <a:pt x="509" y="1691"/>
                  </a:lnTo>
                  <a:lnTo>
                    <a:pt x="424" y="1838"/>
                  </a:lnTo>
                  <a:lnTo>
                    <a:pt x="347" y="1990"/>
                  </a:lnTo>
                  <a:lnTo>
                    <a:pt x="276" y="2145"/>
                  </a:lnTo>
                  <a:lnTo>
                    <a:pt x="213" y="2305"/>
                  </a:lnTo>
                  <a:lnTo>
                    <a:pt x="158" y="2468"/>
                  </a:lnTo>
                  <a:lnTo>
                    <a:pt x="110" y="2634"/>
                  </a:lnTo>
                  <a:lnTo>
                    <a:pt x="71" y="2805"/>
                  </a:lnTo>
                  <a:lnTo>
                    <a:pt x="40" y="2978"/>
                  </a:lnTo>
                  <a:lnTo>
                    <a:pt x="18" y="3153"/>
                  </a:lnTo>
                  <a:lnTo>
                    <a:pt x="4" y="3332"/>
                  </a:lnTo>
                  <a:lnTo>
                    <a:pt x="0" y="3513"/>
                  </a:lnTo>
                  <a:lnTo>
                    <a:pt x="4" y="3693"/>
                  </a:lnTo>
                  <a:lnTo>
                    <a:pt x="18" y="3872"/>
                  </a:lnTo>
                  <a:lnTo>
                    <a:pt x="40" y="4047"/>
                  </a:lnTo>
                  <a:lnTo>
                    <a:pt x="71" y="4220"/>
                  </a:lnTo>
                  <a:lnTo>
                    <a:pt x="110" y="4390"/>
                  </a:lnTo>
                  <a:lnTo>
                    <a:pt x="158" y="4556"/>
                  </a:lnTo>
                  <a:lnTo>
                    <a:pt x="213" y="4720"/>
                  </a:lnTo>
                  <a:lnTo>
                    <a:pt x="276" y="4880"/>
                  </a:lnTo>
                  <a:lnTo>
                    <a:pt x="347" y="5035"/>
                  </a:lnTo>
                  <a:lnTo>
                    <a:pt x="424" y="5187"/>
                  </a:lnTo>
                  <a:lnTo>
                    <a:pt x="509" y="5333"/>
                  </a:lnTo>
                  <a:lnTo>
                    <a:pt x="600" y="5476"/>
                  </a:lnTo>
                  <a:lnTo>
                    <a:pt x="699" y="5614"/>
                  </a:lnTo>
                  <a:lnTo>
                    <a:pt x="803" y="5747"/>
                  </a:lnTo>
                  <a:lnTo>
                    <a:pt x="914" y="5874"/>
                  </a:lnTo>
                  <a:lnTo>
                    <a:pt x="1031" y="5996"/>
                  </a:lnTo>
                  <a:lnTo>
                    <a:pt x="1153" y="6112"/>
                  </a:lnTo>
                  <a:lnTo>
                    <a:pt x="1280" y="6222"/>
                  </a:lnTo>
                  <a:lnTo>
                    <a:pt x="1414" y="6327"/>
                  </a:lnTo>
                  <a:lnTo>
                    <a:pt x="1552" y="6425"/>
                  </a:lnTo>
                  <a:lnTo>
                    <a:pt x="1695" y="6517"/>
                  </a:lnTo>
                  <a:lnTo>
                    <a:pt x="1842" y="6601"/>
                  </a:lnTo>
                  <a:lnTo>
                    <a:pt x="1993" y="6678"/>
                  </a:lnTo>
                  <a:lnTo>
                    <a:pt x="2149" y="6748"/>
                  </a:lnTo>
                  <a:lnTo>
                    <a:pt x="2309" y="6812"/>
                  </a:lnTo>
                  <a:lnTo>
                    <a:pt x="2473" y="6867"/>
                  </a:lnTo>
                  <a:lnTo>
                    <a:pt x="2640" y="6914"/>
                  </a:lnTo>
                  <a:lnTo>
                    <a:pt x="2810" y="6953"/>
                  </a:lnTo>
                  <a:lnTo>
                    <a:pt x="2984" y="6984"/>
                  </a:lnTo>
                  <a:lnTo>
                    <a:pt x="3160" y="7006"/>
                  </a:lnTo>
                  <a:lnTo>
                    <a:pt x="3338" y="7020"/>
                  </a:lnTo>
                  <a:lnTo>
                    <a:pt x="3520" y="7025"/>
                  </a:lnTo>
                  <a:lnTo>
                    <a:pt x="3702" y="7020"/>
                  </a:lnTo>
                  <a:lnTo>
                    <a:pt x="3880" y="7006"/>
                  </a:lnTo>
                  <a:lnTo>
                    <a:pt x="4056" y="6984"/>
                  </a:lnTo>
                  <a:lnTo>
                    <a:pt x="4230" y="6953"/>
                  </a:lnTo>
                  <a:lnTo>
                    <a:pt x="4400" y="6914"/>
                  </a:lnTo>
                  <a:lnTo>
                    <a:pt x="4567" y="6867"/>
                  </a:lnTo>
                  <a:lnTo>
                    <a:pt x="4731" y="6812"/>
                  </a:lnTo>
                  <a:lnTo>
                    <a:pt x="4891" y="6748"/>
                  </a:lnTo>
                  <a:lnTo>
                    <a:pt x="5047" y="6678"/>
                  </a:lnTo>
                  <a:lnTo>
                    <a:pt x="5197" y="6601"/>
                  </a:lnTo>
                  <a:lnTo>
                    <a:pt x="5345" y="6517"/>
                  </a:lnTo>
                  <a:lnTo>
                    <a:pt x="5488" y="6425"/>
                  </a:lnTo>
                  <a:lnTo>
                    <a:pt x="5626" y="6327"/>
                  </a:lnTo>
                  <a:lnTo>
                    <a:pt x="5759" y="6222"/>
                  </a:lnTo>
                  <a:lnTo>
                    <a:pt x="5886" y="6112"/>
                  </a:lnTo>
                  <a:lnTo>
                    <a:pt x="6009" y="5996"/>
                  </a:lnTo>
                  <a:lnTo>
                    <a:pt x="6126" y="5874"/>
                  </a:lnTo>
                  <a:lnTo>
                    <a:pt x="6237" y="5747"/>
                  </a:lnTo>
                  <a:lnTo>
                    <a:pt x="6341" y="5614"/>
                  </a:lnTo>
                  <a:lnTo>
                    <a:pt x="6439" y="5476"/>
                  </a:lnTo>
                  <a:lnTo>
                    <a:pt x="6531" y="5333"/>
                  </a:lnTo>
                  <a:lnTo>
                    <a:pt x="6616" y="5187"/>
                  </a:lnTo>
                  <a:lnTo>
                    <a:pt x="6693" y="5035"/>
                  </a:lnTo>
                  <a:lnTo>
                    <a:pt x="6764" y="4880"/>
                  </a:lnTo>
                  <a:lnTo>
                    <a:pt x="6827" y="4720"/>
                  </a:lnTo>
                  <a:lnTo>
                    <a:pt x="6882" y="4556"/>
                  </a:lnTo>
                  <a:lnTo>
                    <a:pt x="6930" y="4390"/>
                  </a:lnTo>
                  <a:lnTo>
                    <a:pt x="6969" y="4220"/>
                  </a:lnTo>
                  <a:lnTo>
                    <a:pt x="7000" y="4047"/>
                  </a:lnTo>
                  <a:lnTo>
                    <a:pt x="7022" y="3872"/>
                  </a:lnTo>
                  <a:lnTo>
                    <a:pt x="7036" y="3693"/>
                  </a:lnTo>
                  <a:lnTo>
                    <a:pt x="7040" y="3513"/>
                  </a:lnTo>
                  <a:lnTo>
                    <a:pt x="7036" y="3332"/>
                  </a:lnTo>
                  <a:lnTo>
                    <a:pt x="7022" y="3153"/>
                  </a:lnTo>
                  <a:lnTo>
                    <a:pt x="7000" y="2978"/>
                  </a:lnTo>
                  <a:lnTo>
                    <a:pt x="6969" y="2805"/>
                  </a:lnTo>
                  <a:lnTo>
                    <a:pt x="6930" y="2634"/>
                  </a:lnTo>
                  <a:lnTo>
                    <a:pt x="6882" y="2468"/>
                  </a:lnTo>
                  <a:lnTo>
                    <a:pt x="6827" y="2305"/>
                  </a:lnTo>
                  <a:lnTo>
                    <a:pt x="6764" y="2145"/>
                  </a:lnTo>
                  <a:lnTo>
                    <a:pt x="6693" y="1990"/>
                  </a:lnTo>
                  <a:lnTo>
                    <a:pt x="6616" y="1838"/>
                  </a:lnTo>
                  <a:lnTo>
                    <a:pt x="6531" y="1691"/>
                  </a:lnTo>
                  <a:lnTo>
                    <a:pt x="6439" y="1548"/>
                  </a:lnTo>
                  <a:lnTo>
                    <a:pt x="6341" y="1411"/>
                  </a:lnTo>
                  <a:lnTo>
                    <a:pt x="6237" y="1278"/>
                  </a:lnTo>
                  <a:lnTo>
                    <a:pt x="6126" y="1151"/>
                  </a:lnTo>
                  <a:lnTo>
                    <a:pt x="6009" y="1028"/>
                  </a:lnTo>
                  <a:lnTo>
                    <a:pt x="5886" y="912"/>
                  </a:lnTo>
                  <a:lnTo>
                    <a:pt x="5759" y="802"/>
                  </a:lnTo>
                  <a:lnTo>
                    <a:pt x="5626" y="697"/>
                  </a:lnTo>
                  <a:lnTo>
                    <a:pt x="5488" y="600"/>
                  </a:lnTo>
                  <a:lnTo>
                    <a:pt x="5345" y="508"/>
                  </a:lnTo>
                  <a:lnTo>
                    <a:pt x="5197" y="424"/>
                  </a:lnTo>
                  <a:lnTo>
                    <a:pt x="5047" y="346"/>
                  </a:lnTo>
                  <a:lnTo>
                    <a:pt x="4891" y="276"/>
                  </a:lnTo>
                  <a:lnTo>
                    <a:pt x="4731" y="213"/>
                  </a:lnTo>
                  <a:lnTo>
                    <a:pt x="4567" y="157"/>
                  </a:lnTo>
                  <a:lnTo>
                    <a:pt x="4400" y="110"/>
                  </a:lnTo>
                  <a:lnTo>
                    <a:pt x="4230" y="71"/>
                  </a:lnTo>
                  <a:lnTo>
                    <a:pt x="4056" y="40"/>
                  </a:lnTo>
                  <a:lnTo>
                    <a:pt x="3880" y="18"/>
                  </a:lnTo>
                  <a:lnTo>
                    <a:pt x="3702" y="5"/>
                  </a:lnTo>
                  <a:lnTo>
                    <a:pt x="3520" y="0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40" tIns="45720" rIns="91440" bIns="45720" numCol="1" anchor="t" anchorCtr="0" compatLnSpc="1"/>
            <a:lstStyle/>
            <a:p>
              <a:endParaRPr lang="id-ID"/>
            </a:p>
          </p:txBody>
        </p:sp>
        <p:sp>
          <p:nvSpPr>
            <p:cNvPr id="56" name="Freeform 76"/>
            <p:cNvSpPr>
              <a:spLocks noEditPoints="1"/>
            </p:cNvSpPr>
            <p:nvPr/>
          </p:nvSpPr>
          <p:spPr bwMode="auto">
            <a:xfrm>
              <a:off x="4852988" y="2378076"/>
              <a:ext cx="173038" cy="171450"/>
            </a:xfrm>
            <a:custGeom>
              <a:avLst/>
              <a:gdLst>
                <a:gd name="T0" fmla="*/ 1708 w 4023"/>
                <a:gd name="T1" fmla="*/ 3482 h 4015"/>
                <a:gd name="T2" fmla="*/ 1358 w 4023"/>
                <a:gd name="T3" fmla="*/ 3364 h 4015"/>
                <a:gd name="T4" fmla="*/ 1052 w 4023"/>
                <a:gd name="T5" fmla="*/ 3169 h 4015"/>
                <a:gd name="T6" fmla="*/ 803 w 4023"/>
                <a:gd name="T7" fmla="*/ 2908 h 4015"/>
                <a:gd name="T8" fmla="*/ 621 w 4023"/>
                <a:gd name="T9" fmla="*/ 2593 h 4015"/>
                <a:gd name="T10" fmla="*/ 521 w 4023"/>
                <a:gd name="T11" fmla="*/ 2236 h 4015"/>
                <a:gd name="T12" fmla="*/ 511 w 4023"/>
                <a:gd name="T13" fmla="*/ 1853 h 4015"/>
                <a:gd name="T14" fmla="*/ 595 w 4023"/>
                <a:gd name="T15" fmla="*/ 1490 h 4015"/>
                <a:gd name="T16" fmla="*/ 761 w 4023"/>
                <a:gd name="T17" fmla="*/ 1165 h 4015"/>
                <a:gd name="T18" fmla="*/ 998 w 4023"/>
                <a:gd name="T19" fmla="*/ 893 h 4015"/>
                <a:gd name="T20" fmla="*/ 1293 w 4023"/>
                <a:gd name="T21" fmla="*/ 684 h 4015"/>
                <a:gd name="T22" fmla="*/ 1635 w 4023"/>
                <a:gd name="T23" fmla="*/ 549 h 4015"/>
                <a:gd name="T24" fmla="*/ 2012 w 4023"/>
                <a:gd name="T25" fmla="*/ 502 h 4015"/>
                <a:gd name="T26" fmla="*/ 2389 w 4023"/>
                <a:gd name="T27" fmla="*/ 549 h 4015"/>
                <a:gd name="T28" fmla="*/ 2731 w 4023"/>
                <a:gd name="T29" fmla="*/ 684 h 4015"/>
                <a:gd name="T30" fmla="*/ 3026 w 4023"/>
                <a:gd name="T31" fmla="*/ 893 h 4015"/>
                <a:gd name="T32" fmla="*/ 3263 w 4023"/>
                <a:gd name="T33" fmla="*/ 1165 h 4015"/>
                <a:gd name="T34" fmla="*/ 3429 w 4023"/>
                <a:gd name="T35" fmla="*/ 1490 h 4015"/>
                <a:gd name="T36" fmla="*/ 3513 w 4023"/>
                <a:gd name="T37" fmla="*/ 1853 h 4015"/>
                <a:gd name="T38" fmla="*/ 3503 w 4023"/>
                <a:gd name="T39" fmla="*/ 2236 h 4015"/>
                <a:gd name="T40" fmla="*/ 3402 w 4023"/>
                <a:gd name="T41" fmla="*/ 2593 h 4015"/>
                <a:gd name="T42" fmla="*/ 3221 w 4023"/>
                <a:gd name="T43" fmla="*/ 2908 h 4015"/>
                <a:gd name="T44" fmla="*/ 2971 w 4023"/>
                <a:gd name="T45" fmla="*/ 3169 h 4015"/>
                <a:gd name="T46" fmla="*/ 2665 w 4023"/>
                <a:gd name="T47" fmla="*/ 3364 h 4015"/>
                <a:gd name="T48" fmla="*/ 2316 w 4023"/>
                <a:gd name="T49" fmla="*/ 3482 h 4015"/>
                <a:gd name="T50" fmla="*/ 2012 w 4023"/>
                <a:gd name="T51" fmla="*/ 0 h 4015"/>
                <a:gd name="T52" fmla="*/ 1509 w 4023"/>
                <a:gd name="T53" fmla="*/ 63 h 4015"/>
                <a:gd name="T54" fmla="*/ 1053 w 4023"/>
                <a:gd name="T55" fmla="*/ 242 h 4015"/>
                <a:gd name="T56" fmla="*/ 659 w 4023"/>
                <a:gd name="T57" fmla="*/ 521 h 4015"/>
                <a:gd name="T58" fmla="*/ 344 w 4023"/>
                <a:gd name="T59" fmla="*/ 884 h 4015"/>
                <a:gd name="T60" fmla="*/ 122 w 4023"/>
                <a:gd name="T61" fmla="*/ 1317 h 4015"/>
                <a:gd name="T62" fmla="*/ 11 w 4023"/>
                <a:gd name="T63" fmla="*/ 1802 h 4015"/>
                <a:gd name="T64" fmla="*/ 23 w 4023"/>
                <a:gd name="T65" fmla="*/ 2313 h 4015"/>
                <a:gd name="T66" fmla="*/ 159 w 4023"/>
                <a:gd name="T67" fmla="*/ 2788 h 4015"/>
                <a:gd name="T68" fmla="*/ 399 w 4023"/>
                <a:gd name="T69" fmla="*/ 3209 h 4015"/>
                <a:gd name="T70" fmla="*/ 732 w 4023"/>
                <a:gd name="T71" fmla="*/ 3556 h 4015"/>
                <a:gd name="T72" fmla="*/ 1139 w 4023"/>
                <a:gd name="T73" fmla="*/ 3817 h 4015"/>
                <a:gd name="T74" fmla="*/ 1606 w 4023"/>
                <a:gd name="T75" fmla="*/ 3974 h 4015"/>
                <a:gd name="T76" fmla="*/ 2115 w 4023"/>
                <a:gd name="T77" fmla="*/ 4012 h 4015"/>
                <a:gd name="T78" fmla="*/ 2610 w 4023"/>
                <a:gd name="T79" fmla="*/ 3925 h 4015"/>
                <a:gd name="T80" fmla="*/ 3055 w 4023"/>
                <a:gd name="T81" fmla="*/ 3724 h 4015"/>
                <a:gd name="T82" fmla="*/ 3435 w 4023"/>
                <a:gd name="T83" fmla="*/ 3427 h 4015"/>
                <a:gd name="T84" fmla="*/ 3733 w 4023"/>
                <a:gd name="T85" fmla="*/ 3048 h 4015"/>
                <a:gd name="T86" fmla="*/ 3933 w 4023"/>
                <a:gd name="T87" fmla="*/ 2605 h 4015"/>
                <a:gd name="T88" fmla="*/ 4021 w 4023"/>
                <a:gd name="T89" fmla="*/ 2111 h 4015"/>
                <a:gd name="T90" fmla="*/ 3983 w 4023"/>
                <a:gd name="T91" fmla="*/ 1603 h 4015"/>
                <a:gd name="T92" fmla="*/ 3825 w 4023"/>
                <a:gd name="T93" fmla="*/ 1137 h 4015"/>
                <a:gd name="T94" fmla="*/ 3565 w 4023"/>
                <a:gd name="T95" fmla="*/ 731 h 4015"/>
                <a:gd name="T96" fmla="*/ 3216 w 4023"/>
                <a:gd name="T97" fmla="*/ 399 h 4015"/>
                <a:gd name="T98" fmla="*/ 2795 w 4023"/>
                <a:gd name="T99" fmla="*/ 158 h 4015"/>
                <a:gd name="T100" fmla="*/ 2318 w 4023"/>
                <a:gd name="T101" fmla="*/ 23 h 401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</a:cxnLst>
              <a:rect l="0" t="0" r="r" b="b"/>
              <a:pathLst>
                <a:path w="4023" h="4015">
                  <a:moveTo>
                    <a:pt x="2012" y="3513"/>
                  </a:moveTo>
                  <a:lnTo>
                    <a:pt x="1934" y="3511"/>
                  </a:lnTo>
                  <a:lnTo>
                    <a:pt x="1858" y="3505"/>
                  </a:lnTo>
                  <a:lnTo>
                    <a:pt x="1782" y="3495"/>
                  </a:lnTo>
                  <a:lnTo>
                    <a:pt x="1708" y="3482"/>
                  </a:lnTo>
                  <a:lnTo>
                    <a:pt x="1635" y="3465"/>
                  </a:lnTo>
                  <a:lnTo>
                    <a:pt x="1564" y="3445"/>
                  </a:lnTo>
                  <a:lnTo>
                    <a:pt x="1493" y="3422"/>
                  </a:lnTo>
                  <a:lnTo>
                    <a:pt x="1425" y="3395"/>
                  </a:lnTo>
                  <a:lnTo>
                    <a:pt x="1358" y="3364"/>
                  </a:lnTo>
                  <a:lnTo>
                    <a:pt x="1293" y="3331"/>
                  </a:lnTo>
                  <a:lnTo>
                    <a:pt x="1230" y="3294"/>
                  </a:lnTo>
                  <a:lnTo>
                    <a:pt x="1169" y="3255"/>
                  </a:lnTo>
                  <a:lnTo>
                    <a:pt x="1109" y="3213"/>
                  </a:lnTo>
                  <a:lnTo>
                    <a:pt x="1052" y="3169"/>
                  </a:lnTo>
                  <a:lnTo>
                    <a:pt x="998" y="3122"/>
                  </a:lnTo>
                  <a:lnTo>
                    <a:pt x="945" y="3071"/>
                  </a:lnTo>
                  <a:lnTo>
                    <a:pt x="895" y="3019"/>
                  </a:lnTo>
                  <a:lnTo>
                    <a:pt x="848" y="2965"/>
                  </a:lnTo>
                  <a:lnTo>
                    <a:pt x="803" y="2908"/>
                  </a:lnTo>
                  <a:lnTo>
                    <a:pt x="761" y="2849"/>
                  </a:lnTo>
                  <a:lnTo>
                    <a:pt x="722" y="2787"/>
                  </a:lnTo>
                  <a:lnTo>
                    <a:pt x="686" y="2725"/>
                  </a:lnTo>
                  <a:lnTo>
                    <a:pt x="651" y="2660"/>
                  </a:lnTo>
                  <a:lnTo>
                    <a:pt x="621" y="2593"/>
                  </a:lnTo>
                  <a:lnTo>
                    <a:pt x="595" y="2524"/>
                  </a:lnTo>
                  <a:lnTo>
                    <a:pt x="571" y="2455"/>
                  </a:lnTo>
                  <a:lnTo>
                    <a:pt x="551" y="2383"/>
                  </a:lnTo>
                  <a:lnTo>
                    <a:pt x="534" y="2311"/>
                  </a:lnTo>
                  <a:lnTo>
                    <a:pt x="521" y="2236"/>
                  </a:lnTo>
                  <a:lnTo>
                    <a:pt x="511" y="2161"/>
                  </a:lnTo>
                  <a:lnTo>
                    <a:pt x="505" y="2085"/>
                  </a:lnTo>
                  <a:lnTo>
                    <a:pt x="504" y="2008"/>
                  </a:lnTo>
                  <a:lnTo>
                    <a:pt x="505" y="1930"/>
                  </a:lnTo>
                  <a:lnTo>
                    <a:pt x="511" y="1853"/>
                  </a:lnTo>
                  <a:lnTo>
                    <a:pt x="521" y="1778"/>
                  </a:lnTo>
                  <a:lnTo>
                    <a:pt x="534" y="1704"/>
                  </a:lnTo>
                  <a:lnTo>
                    <a:pt x="551" y="1631"/>
                  </a:lnTo>
                  <a:lnTo>
                    <a:pt x="571" y="1560"/>
                  </a:lnTo>
                  <a:lnTo>
                    <a:pt x="595" y="1490"/>
                  </a:lnTo>
                  <a:lnTo>
                    <a:pt x="621" y="1421"/>
                  </a:lnTo>
                  <a:lnTo>
                    <a:pt x="651" y="1355"/>
                  </a:lnTo>
                  <a:lnTo>
                    <a:pt x="686" y="1290"/>
                  </a:lnTo>
                  <a:lnTo>
                    <a:pt x="722" y="1227"/>
                  </a:lnTo>
                  <a:lnTo>
                    <a:pt x="761" y="1165"/>
                  </a:lnTo>
                  <a:lnTo>
                    <a:pt x="803" y="1107"/>
                  </a:lnTo>
                  <a:lnTo>
                    <a:pt x="848" y="1050"/>
                  </a:lnTo>
                  <a:lnTo>
                    <a:pt x="895" y="995"/>
                  </a:lnTo>
                  <a:lnTo>
                    <a:pt x="945" y="943"/>
                  </a:lnTo>
                  <a:lnTo>
                    <a:pt x="998" y="893"/>
                  </a:lnTo>
                  <a:lnTo>
                    <a:pt x="1052" y="845"/>
                  </a:lnTo>
                  <a:lnTo>
                    <a:pt x="1109" y="801"/>
                  </a:lnTo>
                  <a:lnTo>
                    <a:pt x="1169" y="759"/>
                  </a:lnTo>
                  <a:lnTo>
                    <a:pt x="1230" y="720"/>
                  </a:lnTo>
                  <a:lnTo>
                    <a:pt x="1293" y="684"/>
                  </a:lnTo>
                  <a:lnTo>
                    <a:pt x="1358" y="651"/>
                  </a:lnTo>
                  <a:lnTo>
                    <a:pt x="1425" y="620"/>
                  </a:lnTo>
                  <a:lnTo>
                    <a:pt x="1493" y="593"/>
                  </a:lnTo>
                  <a:lnTo>
                    <a:pt x="1564" y="569"/>
                  </a:lnTo>
                  <a:lnTo>
                    <a:pt x="1635" y="549"/>
                  </a:lnTo>
                  <a:lnTo>
                    <a:pt x="1708" y="532"/>
                  </a:lnTo>
                  <a:lnTo>
                    <a:pt x="1782" y="519"/>
                  </a:lnTo>
                  <a:lnTo>
                    <a:pt x="1858" y="510"/>
                  </a:lnTo>
                  <a:lnTo>
                    <a:pt x="1934" y="504"/>
                  </a:lnTo>
                  <a:lnTo>
                    <a:pt x="2012" y="502"/>
                  </a:lnTo>
                  <a:lnTo>
                    <a:pt x="2090" y="504"/>
                  </a:lnTo>
                  <a:lnTo>
                    <a:pt x="2166" y="510"/>
                  </a:lnTo>
                  <a:lnTo>
                    <a:pt x="2242" y="519"/>
                  </a:lnTo>
                  <a:lnTo>
                    <a:pt x="2316" y="532"/>
                  </a:lnTo>
                  <a:lnTo>
                    <a:pt x="2389" y="549"/>
                  </a:lnTo>
                  <a:lnTo>
                    <a:pt x="2460" y="569"/>
                  </a:lnTo>
                  <a:lnTo>
                    <a:pt x="2531" y="593"/>
                  </a:lnTo>
                  <a:lnTo>
                    <a:pt x="2599" y="620"/>
                  </a:lnTo>
                  <a:lnTo>
                    <a:pt x="2665" y="651"/>
                  </a:lnTo>
                  <a:lnTo>
                    <a:pt x="2731" y="684"/>
                  </a:lnTo>
                  <a:lnTo>
                    <a:pt x="2794" y="720"/>
                  </a:lnTo>
                  <a:lnTo>
                    <a:pt x="2855" y="759"/>
                  </a:lnTo>
                  <a:lnTo>
                    <a:pt x="2915" y="801"/>
                  </a:lnTo>
                  <a:lnTo>
                    <a:pt x="2971" y="845"/>
                  </a:lnTo>
                  <a:lnTo>
                    <a:pt x="3026" y="893"/>
                  </a:lnTo>
                  <a:lnTo>
                    <a:pt x="3079" y="943"/>
                  </a:lnTo>
                  <a:lnTo>
                    <a:pt x="3129" y="995"/>
                  </a:lnTo>
                  <a:lnTo>
                    <a:pt x="3176" y="1050"/>
                  </a:lnTo>
                  <a:lnTo>
                    <a:pt x="3221" y="1107"/>
                  </a:lnTo>
                  <a:lnTo>
                    <a:pt x="3263" y="1165"/>
                  </a:lnTo>
                  <a:lnTo>
                    <a:pt x="3302" y="1227"/>
                  </a:lnTo>
                  <a:lnTo>
                    <a:pt x="3338" y="1290"/>
                  </a:lnTo>
                  <a:lnTo>
                    <a:pt x="3372" y="1355"/>
                  </a:lnTo>
                  <a:lnTo>
                    <a:pt x="3402" y="1421"/>
                  </a:lnTo>
                  <a:lnTo>
                    <a:pt x="3429" y="1490"/>
                  </a:lnTo>
                  <a:lnTo>
                    <a:pt x="3453" y="1560"/>
                  </a:lnTo>
                  <a:lnTo>
                    <a:pt x="3473" y="1631"/>
                  </a:lnTo>
                  <a:lnTo>
                    <a:pt x="3490" y="1704"/>
                  </a:lnTo>
                  <a:lnTo>
                    <a:pt x="3503" y="1778"/>
                  </a:lnTo>
                  <a:lnTo>
                    <a:pt x="3513" y="1853"/>
                  </a:lnTo>
                  <a:lnTo>
                    <a:pt x="3518" y="1930"/>
                  </a:lnTo>
                  <a:lnTo>
                    <a:pt x="3520" y="2008"/>
                  </a:lnTo>
                  <a:lnTo>
                    <a:pt x="3518" y="2085"/>
                  </a:lnTo>
                  <a:lnTo>
                    <a:pt x="3513" y="2161"/>
                  </a:lnTo>
                  <a:lnTo>
                    <a:pt x="3503" y="2236"/>
                  </a:lnTo>
                  <a:lnTo>
                    <a:pt x="3490" y="2311"/>
                  </a:lnTo>
                  <a:lnTo>
                    <a:pt x="3473" y="2383"/>
                  </a:lnTo>
                  <a:lnTo>
                    <a:pt x="3453" y="2455"/>
                  </a:lnTo>
                  <a:lnTo>
                    <a:pt x="3429" y="2524"/>
                  </a:lnTo>
                  <a:lnTo>
                    <a:pt x="3402" y="2593"/>
                  </a:lnTo>
                  <a:lnTo>
                    <a:pt x="3372" y="2660"/>
                  </a:lnTo>
                  <a:lnTo>
                    <a:pt x="3338" y="2725"/>
                  </a:lnTo>
                  <a:lnTo>
                    <a:pt x="3302" y="2787"/>
                  </a:lnTo>
                  <a:lnTo>
                    <a:pt x="3263" y="2849"/>
                  </a:lnTo>
                  <a:lnTo>
                    <a:pt x="3221" y="2908"/>
                  </a:lnTo>
                  <a:lnTo>
                    <a:pt x="3176" y="2965"/>
                  </a:lnTo>
                  <a:lnTo>
                    <a:pt x="3129" y="3019"/>
                  </a:lnTo>
                  <a:lnTo>
                    <a:pt x="3079" y="3071"/>
                  </a:lnTo>
                  <a:lnTo>
                    <a:pt x="3026" y="3122"/>
                  </a:lnTo>
                  <a:lnTo>
                    <a:pt x="2971" y="3169"/>
                  </a:lnTo>
                  <a:lnTo>
                    <a:pt x="2915" y="3213"/>
                  </a:lnTo>
                  <a:lnTo>
                    <a:pt x="2855" y="3255"/>
                  </a:lnTo>
                  <a:lnTo>
                    <a:pt x="2794" y="3294"/>
                  </a:lnTo>
                  <a:lnTo>
                    <a:pt x="2731" y="3331"/>
                  </a:lnTo>
                  <a:lnTo>
                    <a:pt x="2665" y="3364"/>
                  </a:lnTo>
                  <a:lnTo>
                    <a:pt x="2599" y="3395"/>
                  </a:lnTo>
                  <a:lnTo>
                    <a:pt x="2531" y="3422"/>
                  </a:lnTo>
                  <a:lnTo>
                    <a:pt x="2460" y="3445"/>
                  </a:lnTo>
                  <a:lnTo>
                    <a:pt x="2389" y="3465"/>
                  </a:lnTo>
                  <a:lnTo>
                    <a:pt x="2316" y="3482"/>
                  </a:lnTo>
                  <a:lnTo>
                    <a:pt x="2242" y="3495"/>
                  </a:lnTo>
                  <a:lnTo>
                    <a:pt x="2166" y="3505"/>
                  </a:lnTo>
                  <a:lnTo>
                    <a:pt x="2090" y="3511"/>
                  </a:lnTo>
                  <a:lnTo>
                    <a:pt x="2012" y="3513"/>
                  </a:lnTo>
                  <a:close/>
                  <a:moveTo>
                    <a:pt x="2012" y="0"/>
                  </a:moveTo>
                  <a:lnTo>
                    <a:pt x="1908" y="3"/>
                  </a:lnTo>
                  <a:lnTo>
                    <a:pt x="1806" y="10"/>
                  </a:lnTo>
                  <a:lnTo>
                    <a:pt x="1706" y="23"/>
                  </a:lnTo>
                  <a:lnTo>
                    <a:pt x="1606" y="41"/>
                  </a:lnTo>
                  <a:lnTo>
                    <a:pt x="1509" y="63"/>
                  </a:lnTo>
                  <a:lnTo>
                    <a:pt x="1413" y="90"/>
                  </a:lnTo>
                  <a:lnTo>
                    <a:pt x="1319" y="122"/>
                  </a:lnTo>
                  <a:lnTo>
                    <a:pt x="1229" y="158"/>
                  </a:lnTo>
                  <a:lnTo>
                    <a:pt x="1139" y="198"/>
                  </a:lnTo>
                  <a:lnTo>
                    <a:pt x="1053" y="242"/>
                  </a:lnTo>
                  <a:lnTo>
                    <a:pt x="968" y="290"/>
                  </a:lnTo>
                  <a:lnTo>
                    <a:pt x="887" y="342"/>
                  </a:lnTo>
                  <a:lnTo>
                    <a:pt x="807" y="399"/>
                  </a:lnTo>
                  <a:lnTo>
                    <a:pt x="732" y="458"/>
                  </a:lnTo>
                  <a:lnTo>
                    <a:pt x="659" y="521"/>
                  </a:lnTo>
                  <a:lnTo>
                    <a:pt x="589" y="587"/>
                  </a:lnTo>
                  <a:lnTo>
                    <a:pt x="523" y="658"/>
                  </a:lnTo>
                  <a:lnTo>
                    <a:pt x="459" y="731"/>
                  </a:lnTo>
                  <a:lnTo>
                    <a:pt x="399" y="806"/>
                  </a:lnTo>
                  <a:lnTo>
                    <a:pt x="344" y="884"/>
                  </a:lnTo>
                  <a:lnTo>
                    <a:pt x="291" y="967"/>
                  </a:lnTo>
                  <a:lnTo>
                    <a:pt x="243" y="1050"/>
                  </a:lnTo>
                  <a:lnTo>
                    <a:pt x="198" y="1137"/>
                  </a:lnTo>
                  <a:lnTo>
                    <a:pt x="159" y="1226"/>
                  </a:lnTo>
                  <a:lnTo>
                    <a:pt x="122" y="1317"/>
                  </a:lnTo>
                  <a:lnTo>
                    <a:pt x="90" y="1410"/>
                  </a:lnTo>
                  <a:lnTo>
                    <a:pt x="63" y="1506"/>
                  </a:lnTo>
                  <a:lnTo>
                    <a:pt x="41" y="1603"/>
                  </a:lnTo>
                  <a:lnTo>
                    <a:pt x="23" y="1701"/>
                  </a:lnTo>
                  <a:lnTo>
                    <a:pt x="11" y="1802"/>
                  </a:lnTo>
                  <a:lnTo>
                    <a:pt x="3" y="1904"/>
                  </a:lnTo>
                  <a:lnTo>
                    <a:pt x="0" y="2008"/>
                  </a:lnTo>
                  <a:lnTo>
                    <a:pt x="3" y="2111"/>
                  </a:lnTo>
                  <a:lnTo>
                    <a:pt x="11" y="2212"/>
                  </a:lnTo>
                  <a:lnTo>
                    <a:pt x="23" y="2313"/>
                  </a:lnTo>
                  <a:lnTo>
                    <a:pt x="41" y="2412"/>
                  </a:lnTo>
                  <a:lnTo>
                    <a:pt x="63" y="2509"/>
                  </a:lnTo>
                  <a:lnTo>
                    <a:pt x="90" y="2605"/>
                  </a:lnTo>
                  <a:lnTo>
                    <a:pt x="122" y="2698"/>
                  </a:lnTo>
                  <a:lnTo>
                    <a:pt x="159" y="2788"/>
                  </a:lnTo>
                  <a:lnTo>
                    <a:pt x="198" y="2878"/>
                  </a:lnTo>
                  <a:lnTo>
                    <a:pt x="243" y="2964"/>
                  </a:lnTo>
                  <a:lnTo>
                    <a:pt x="291" y="3048"/>
                  </a:lnTo>
                  <a:lnTo>
                    <a:pt x="344" y="3130"/>
                  </a:lnTo>
                  <a:lnTo>
                    <a:pt x="399" y="3209"/>
                  </a:lnTo>
                  <a:lnTo>
                    <a:pt x="459" y="3284"/>
                  </a:lnTo>
                  <a:lnTo>
                    <a:pt x="523" y="3357"/>
                  </a:lnTo>
                  <a:lnTo>
                    <a:pt x="589" y="3427"/>
                  </a:lnTo>
                  <a:lnTo>
                    <a:pt x="659" y="3493"/>
                  </a:lnTo>
                  <a:lnTo>
                    <a:pt x="732" y="3556"/>
                  </a:lnTo>
                  <a:lnTo>
                    <a:pt x="807" y="3616"/>
                  </a:lnTo>
                  <a:lnTo>
                    <a:pt x="887" y="3672"/>
                  </a:lnTo>
                  <a:lnTo>
                    <a:pt x="968" y="3724"/>
                  </a:lnTo>
                  <a:lnTo>
                    <a:pt x="1053" y="3772"/>
                  </a:lnTo>
                  <a:lnTo>
                    <a:pt x="1139" y="3817"/>
                  </a:lnTo>
                  <a:lnTo>
                    <a:pt x="1229" y="3857"/>
                  </a:lnTo>
                  <a:lnTo>
                    <a:pt x="1319" y="3892"/>
                  </a:lnTo>
                  <a:lnTo>
                    <a:pt x="1413" y="3925"/>
                  </a:lnTo>
                  <a:lnTo>
                    <a:pt x="1509" y="3952"/>
                  </a:lnTo>
                  <a:lnTo>
                    <a:pt x="1606" y="3974"/>
                  </a:lnTo>
                  <a:lnTo>
                    <a:pt x="1706" y="3992"/>
                  </a:lnTo>
                  <a:lnTo>
                    <a:pt x="1806" y="4004"/>
                  </a:lnTo>
                  <a:lnTo>
                    <a:pt x="1908" y="4012"/>
                  </a:lnTo>
                  <a:lnTo>
                    <a:pt x="2012" y="4015"/>
                  </a:lnTo>
                  <a:lnTo>
                    <a:pt x="2115" y="4012"/>
                  </a:lnTo>
                  <a:lnTo>
                    <a:pt x="2218" y="4004"/>
                  </a:lnTo>
                  <a:lnTo>
                    <a:pt x="2318" y="3992"/>
                  </a:lnTo>
                  <a:lnTo>
                    <a:pt x="2417" y="3974"/>
                  </a:lnTo>
                  <a:lnTo>
                    <a:pt x="2514" y="3952"/>
                  </a:lnTo>
                  <a:lnTo>
                    <a:pt x="2610" y="3925"/>
                  </a:lnTo>
                  <a:lnTo>
                    <a:pt x="2704" y="3892"/>
                  </a:lnTo>
                  <a:lnTo>
                    <a:pt x="2795" y="3857"/>
                  </a:lnTo>
                  <a:lnTo>
                    <a:pt x="2884" y="3817"/>
                  </a:lnTo>
                  <a:lnTo>
                    <a:pt x="2971" y="3772"/>
                  </a:lnTo>
                  <a:lnTo>
                    <a:pt x="3055" y="3724"/>
                  </a:lnTo>
                  <a:lnTo>
                    <a:pt x="3137" y="3672"/>
                  </a:lnTo>
                  <a:lnTo>
                    <a:pt x="3216" y="3616"/>
                  </a:lnTo>
                  <a:lnTo>
                    <a:pt x="3292" y="3556"/>
                  </a:lnTo>
                  <a:lnTo>
                    <a:pt x="3364" y="3493"/>
                  </a:lnTo>
                  <a:lnTo>
                    <a:pt x="3435" y="3427"/>
                  </a:lnTo>
                  <a:lnTo>
                    <a:pt x="3501" y="3357"/>
                  </a:lnTo>
                  <a:lnTo>
                    <a:pt x="3565" y="3284"/>
                  </a:lnTo>
                  <a:lnTo>
                    <a:pt x="3624" y="3209"/>
                  </a:lnTo>
                  <a:lnTo>
                    <a:pt x="3680" y="3130"/>
                  </a:lnTo>
                  <a:lnTo>
                    <a:pt x="3733" y="3048"/>
                  </a:lnTo>
                  <a:lnTo>
                    <a:pt x="3781" y="2964"/>
                  </a:lnTo>
                  <a:lnTo>
                    <a:pt x="3825" y="2878"/>
                  </a:lnTo>
                  <a:lnTo>
                    <a:pt x="3865" y="2788"/>
                  </a:lnTo>
                  <a:lnTo>
                    <a:pt x="3902" y="2698"/>
                  </a:lnTo>
                  <a:lnTo>
                    <a:pt x="3933" y="2605"/>
                  </a:lnTo>
                  <a:lnTo>
                    <a:pt x="3960" y="2509"/>
                  </a:lnTo>
                  <a:lnTo>
                    <a:pt x="3983" y="2412"/>
                  </a:lnTo>
                  <a:lnTo>
                    <a:pt x="4000" y="2313"/>
                  </a:lnTo>
                  <a:lnTo>
                    <a:pt x="4013" y="2212"/>
                  </a:lnTo>
                  <a:lnTo>
                    <a:pt x="4021" y="2111"/>
                  </a:lnTo>
                  <a:lnTo>
                    <a:pt x="4023" y="2008"/>
                  </a:lnTo>
                  <a:lnTo>
                    <a:pt x="4021" y="1904"/>
                  </a:lnTo>
                  <a:lnTo>
                    <a:pt x="4013" y="1802"/>
                  </a:lnTo>
                  <a:lnTo>
                    <a:pt x="4000" y="1701"/>
                  </a:lnTo>
                  <a:lnTo>
                    <a:pt x="3983" y="1603"/>
                  </a:lnTo>
                  <a:lnTo>
                    <a:pt x="3960" y="1506"/>
                  </a:lnTo>
                  <a:lnTo>
                    <a:pt x="3933" y="1410"/>
                  </a:lnTo>
                  <a:lnTo>
                    <a:pt x="3902" y="1317"/>
                  </a:lnTo>
                  <a:lnTo>
                    <a:pt x="3865" y="1226"/>
                  </a:lnTo>
                  <a:lnTo>
                    <a:pt x="3825" y="1137"/>
                  </a:lnTo>
                  <a:lnTo>
                    <a:pt x="3781" y="1050"/>
                  </a:lnTo>
                  <a:lnTo>
                    <a:pt x="3733" y="967"/>
                  </a:lnTo>
                  <a:lnTo>
                    <a:pt x="3680" y="884"/>
                  </a:lnTo>
                  <a:lnTo>
                    <a:pt x="3624" y="806"/>
                  </a:lnTo>
                  <a:lnTo>
                    <a:pt x="3565" y="731"/>
                  </a:lnTo>
                  <a:lnTo>
                    <a:pt x="3501" y="658"/>
                  </a:lnTo>
                  <a:lnTo>
                    <a:pt x="3435" y="587"/>
                  </a:lnTo>
                  <a:lnTo>
                    <a:pt x="3364" y="521"/>
                  </a:lnTo>
                  <a:lnTo>
                    <a:pt x="3292" y="458"/>
                  </a:lnTo>
                  <a:lnTo>
                    <a:pt x="3216" y="399"/>
                  </a:lnTo>
                  <a:lnTo>
                    <a:pt x="3137" y="342"/>
                  </a:lnTo>
                  <a:lnTo>
                    <a:pt x="3055" y="290"/>
                  </a:lnTo>
                  <a:lnTo>
                    <a:pt x="2971" y="242"/>
                  </a:lnTo>
                  <a:lnTo>
                    <a:pt x="2884" y="198"/>
                  </a:lnTo>
                  <a:lnTo>
                    <a:pt x="2795" y="158"/>
                  </a:lnTo>
                  <a:lnTo>
                    <a:pt x="2704" y="122"/>
                  </a:lnTo>
                  <a:lnTo>
                    <a:pt x="2610" y="90"/>
                  </a:lnTo>
                  <a:lnTo>
                    <a:pt x="2514" y="63"/>
                  </a:lnTo>
                  <a:lnTo>
                    <a:pt x="2417" y="41"/>
                  </a:lnTo>
                  <a:lnTo>
                    <a:pt x="2318" y="23"/>
                  </a:lnTo>
                  <a:lnTo>
                    <a:pt x="2218" y="10"/>
                  </a:lnTo>
                  <a:lnTo>
                    <a:pt x="2115" y="3"/>
                  </a:lnTo>
                  <a:lnTo>
                    <a:pt x="2012" y="0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40" tIns="45720" rIns="91440" bIns="45720" numCol="1" anchor="t" anchorCtr="0" compatLnSpc="1"/>
            <a:lstStyle/>
            <a:p>
              <a:endParaRPr lang="id-ID"/>
            </a:p>
          </p:txBody>
        </p:sp>
      </p:grpSp>
      <p:sp>
        <p:nvSpPr>
          <p:cNvPr id="57" name="Freeform 286"/>
          <p:cNvSpPr>
            <a:spLocks noEditPoints="1"/>
          </p:cNvSpPr>
          <p:nvPr/>
        </p:nvSpPr>
        <p:spPr bwMode="auto">
          <a:xfrm>
            <a:off x="11491373" y="4080607"/>
            <a:ext cx="283729" cy="284403"/>
          </a:xfrm>
          <a:custGeom>
            <a:avLst/>
            <a:gdLst>
              <a:gd name="T0" fmla="*/ 11438 w 16419"/>
              <a:gd name="T1" fmla="*/ 11992 h 16036"/>
              <a:gd name="T2" fmla="*/ 12051 w 16419"/>
              <a:gd name="T3" fmla="*/ 9611 h 16036"/>
              <a:gd name="T4" fmla="*/ 15080 w 16419"/>
              <a:gd name="T5" fmla="*/ 9931 h 16036"/>
              <a:gd name="T6" fmla="*/ 13248 w 16419"/>
              <a:gd name="T7" fmla="*/ 12967 h 16036"/>
              <a:gd name="T8" fmla="*/ 4590 w 16419"/>
              <a:gd name="T9" fmla="*/ 10655 h 16036"/>
              <a:gd name="T10" fmla="*/ 4429 w 16419"/>
              <a:gd name="T11" fmla="*/ 12231 h 16036"/>
              <a:gd name="T12" fmla="*/ 2147 w 16419"/>
              <a:gd name="T13" fmla="*/ 11712 h 16036"/>
              <a:gd name="T14" fmla="*/ 1073 w 16419"/>
              <a:gd name="T15" fmla="*/ 8277 h 16036"/>
              <a:gd name="T16" fmla="*/ 4139 w 16419"/>
              <a:gd name="T17" fmla="*/ 4183 h 16036"/>
              <a:gd name="T18" fmla="*/ 4533 w 16419"/>
              <a:gd name="T19" fmla="*/ 5582 h 16036"/>
              <a:gd name="T20" fmla="*/ 1073 w 16419"/>
              <a:gd name="T21" fmla="*/ 7759 h 16036"/>
              <a:gd name="T22" fmla="*/ 1997 w 16419"/>
              <a:gd name="T23" fmla="*/ 4578 h 16036"/>
              <a:gd name="T24" fmla="*/ 9313 w 16419"/>
              <a:gd name="T25" fmla="*/ 5095 h 16036"/>
              <a:gd name="T26" fmla="*/ 11066 w 16419"/>
              <a:gd name="T27" fmla="*/ 4695 h 16036"/>
              <a:gd name="T28" fmla="*/ 11565 w 16419"/>
              <a:gd name="T29" fmla="*/ 6759 h 16036"/>
              <a:gd name="T30" fmla="*/ 10152 w 16419"/>
              <a:gd name="T31" fmla="*/ 11598 h 16036"/>
              <a:gd name="T32" fmla="*/ 8474 w 16419"/>
              <a:gd name="T33" fmla="*/ 11394 h 16036"/>
              <a:gd name="T34" fmla="*/ 11313 w 16419"/>
              <a:gd name="T35" fmla="*/ 10543 h 16036"/>
              <a:gd name="T36" fmla="*/ 12142 w 16419"/>
              <a:gd name="T37" fmla="*/ 12889 h 16036"/>
              <a:gd name="T38" fmla="*/ 11354 w 16419"/>
              <a:gd name="T39" fmla="*/ 14282 h 16036"/>
              <a:gd name="T40" fmla="*/ 9710 w 16419"/>
              <a:gd name="T41" fmla="*/ 14564 h 16036"/>
              <a:gd name="T42" fmla="*/ 10935 w 16419"/>
              <a:gd name="T43" fmla="*/ 12871 h 16036"/>
              <a:gd name="T44" fmla="*/ 9524 w 16419"/>
              <a:gd name="T45" fmla="*/ 12005 h 16036"/>
              <a:gd name="T46" fmla="*/ 10393 w 16419"/>
              <a:gd name="T47" fmla="*/ 12757 h 16036"/>
              <a:gd name="T48" fmla="*/ 8904 w 16419"/>
              <a:gd name="T49" fmla="*/ 14636 h 16036"/>
              <a:gd name="T50" fmla="*/ 5284 w 16419"/>
              <a:gd name="T51" fmla="*/ 14382 h 16036"/>
              <a:gd name="T52" fmla="*/ 4071 w 16419"/>
              <a:gd name="T53" fmla="*/ 13005 h 16036"/>
              <a:gd name="T54" fmla="*/ 5783 w 16419"/>
              <a:gd name="T55" fmla="*/ 13367 h 16036"/>
              <a:gd name="T56" fmla="*/ 7945 w 16419"/>
              <a:gd name="T57" fmla="*/ 8277 h 16036"/>
              <a:gd name="T58" fmla="*/ 6342 w 16419"/>
              <a:gd name="T59" fmla="*/ 11582 h 16036"/>
              <a:gd name="T60" fmla="*/ 5136 w 16419"/>
              <a:gd name="T61" fmla="*/ 10650 h 16036"/>
              <a:gd name="T62" fmla="*/ 7945 w 16419"/>
              <a:gd name="T63" fmla="*/ 8277 h 16036"/>
              <a:gd name="T64" fmla="*/ 7024 w 16419"/>
              <a:gd name="T65" fmla="*/ 5084 h 16036"/>
              <a:gd name="T66" fmla="*/ 4843 w 16419"/>
              <a:gd name="T67" fmla="*/ 6857 h 16036"/>
              <a:gd name="T68" fmla="*/ 5321 w 16419"/>
              <a:gd name="T69" fmla="*/ 4784 h 16036"/>
              <a:gd name="T70" fmla="*/ 3667 w 16419"/>
              <a:gd name="T71" fmla="*/ 3305 h 16036"/>
              <a:gd name="T72" fmla="*/ 5215 w 16419"/>
              <a:gd name="T73" fmla="*/ 1684 h 16036"/>
              <a:gd name="T74" fmla="*/ 6448 w 16419"/>
              <a:gd name="T75" fmla="*/ 1771 h 16036"/>
              <a:gd name="T76" fmla="*/ 5148 w 16419"/>
              <a:gd name="T77" fmla="*/ 3833 h 16036"/>
              <a:gd name="T78" fmla="*/ 6569 w 16419"/>
              <a:gd name="T79" fmla="*/ 4486 h 16036"/>
              <a:gd name="T80" fmla="*/ 6014 w 16419"/>
              <a:gd name="T81" fmla="*/ 3301 h 16036"/>
              <a:gd name="T82" fmla="*/ 7732 w 16419"/>
              <a:gd name="T83" fmla="*/ 1205 h 16036"/>
              <a:gd name="T84" fmla="*/ 11565 w 16419"/>
              <a:gd name="T85" fmla="*/ 1859 h 16036"/>
              <a:gd name="T86" fmla="*/ 12421 w 16419"/>
              <a:gd name="T87" fmla="*/ 3513 h 16036"/>
              <a:gd name="T88" fmla="*/ 11123 w 16419"/>
              <a:gd name="T89" fmla="*/ 3527 h 16036"/>
              <a:gd name="T90" fmla="*/ 9758 w 16419"/>
              <a:gd name="T91" fmla="*/ 1525 h 16036"/>
              <a:gd name="T92" fmla="*/ 9852 w 16419"/>
              <a:gd name="T93" fmla="*/ 2463 h 16036"/>
              <a:gd name="T94" fmla="*/ 10437 w 16419"/>
              <a:gd name="T95" fmla="*/ 4348 h 16036"/>
              <a:gd name="T96" fmla="*/ 8786 w 16419"/>
              <a:gd name="T97" fmla="*/ 4626 h 16036"/>
              <a:gd name="T98" fmla="*/ 6848 w 16419"/>
              <a:gd name="T99" fmla="*/ 13930 h 16036"/>
              <a:gd name="T100" fmla="*/ 6020 w 16419"/>
              <a:gd name="T101" fmla="*/ 12187 h 16036"/>
              <a:gd name="T102" fmla="*/ 7521 w 16419"/>
              <a:gd name="T103" fmla="*/ 11934 h 16036"/>
              <a:gd name="T104" fmla="*/ 12063 w 16419"/>
              <a:gd name="T105" fmla="*/ 6494 h 16036"/>
              <a:gd name="T106" fmla="*/ 11695 w 16419"/>
              <a:gd name="T107" fmla="*/ 4461 h 16036"/>
              <a:gd name="T108" fmla="*/ 13078 w 16419"/>
              <a:gd name="T109" fmla="*/ 3710 h 16036"/>
              <a:gd name="T110" fmla="*/ 14700 w 16419"/>
              <a:gd name="T111" fmla="*/ 5106 h 16036"/>
              <a:gd name="T112" fmla="*/ 6960 w 16419"/>
              <a:gd name="T113" fmla="*/ 92 h 16036"/>
              <a:gd name="T114" fmla="*/ 498 w 16419"/>
              <a:gd name="T115" fmla="*/ 5261 h 16036"/>
              <a:gd name="T116" fmla="*/ 2132 w 16419"/>
              <a:gd name="T117" fmla="*/ 13409 h 16036"/>
              <a:gd name="T118" fmla="*/ 10261 w 16419"/>
              <a:gd name="T119" fmla="*/ 15783 h 16036"/>
              <a:gd name="T120" fmla="*/ 16160 w 16419"/>
              <a:gd name="T121" fmla="*/ 10021 h 16036"/>
              <a:gd name="T122" fmla="*/ 13729 w 16419"/>
              <a:gd name="T123" fmla="*/ 2083 h 16036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  <a:cxn ang="0">
                <a:pos x="T104" y="T105"/>
              </a:cxn>
              <a:cxn ang="0">
                <a:pos x="T106" y="T107"/>
              </a:cxn>
              <a:cxn ang="0">
                <a:pos x="T108" y="T109"/>
              </a:cxn>
              <a:cxn ang="0">
                <a:pos x="T110" y="T111"/>
              </a:cxn>
              <a:cxn ang="0">
                <a:pos x="T112" y="T113"/>
              </a:cxn>
              <a:cxn ang="0">
                <a:pos x="T114" y="T115"/>
              </a:cxn>
              <a:cxn ang="0">
                <a:pos x="T116" y="T117"/>
              </a:cxn>
              <a:cxn ang="0">
                <a:pos x="T118" y="T119"/>
              </a:cxn>
              <a:cxn ang="0">
                <a:pos x="T120" y="T121"/>
              </a:cxn>
              <a:cxn ang="0">
                <a:pos x="T122" y="T123"/>
              </a:cxn>
            </a:cxnLst>
            <a:rect l="0" t="0" r="r" b="b"/>
            <a:pathLst>
              <a:path w="16419" h="16036">
                <a:moveTo>
                  <a:pt x="13248" y="12967"/>
                </a:moveTo>
                <a:lnTo>
                  <a:pt x="13139" y="12892"/>
                </a:lnTo>
                <a:lnTo>
                  <a:pt x="13030" y="12819"/>
                </a:lnTo>
                <a:lnTo>
                  <a:pt x="12919" y="12748"/>
                </a:lnTo>
                <a:lnTo>
                  <a:pt x="12807" y="12676"/>
                </a:lnTo>
                <a:lnTo>
                  <a:pt x="12693" y="12608"/>
                </a:lnTo>
                <a:lnTo>
                  <a:pt x="12579" y="12541"/>
                </a:lnTo>
                <a:lnTo>
                  <a:pt x="12463" y="12476"/>
                </a:lnTo>
                <a:lnTo>
                  <a:pt x="12347" y="12413"/>
                </a:lnTo>
                <a:lnTo>
                  <a:pt x="12229" y="12351"/>
                </a:lnTo>
                <a:lnTo>
                  <a:pt x="12110" y="12291"/>
                </a:lnTo>
                <a:lnTo>
                  <a:pt x="12051" y="12261"/>
                </a:lnTo>
                <a:lnTo>
                  <a:pt x="11990" y="12231"/>
                </a:lnTo>
                <a:lnTo>
                  <a:pt x="11930" y="12203"/>
                </a:lnTo>
                <a:lnTo>
                  <a:pt x="11869" y="12175"/>
                </a:lnTo>
                <a:lnTo>
                  <a:pt x="11808" y="12147"/>
                </a:lnTo>
                <a:lnTo>
                  <a:pt x="11747" y="12120"/>
                </a:lnTo>
                <a:lnTo>
                  <a:pt x="11686" y="12094"/>
                </a:lnTo>
                <a:lnTo>
                  <a:pt x="11625" y="12068"/>
                </a:lnTo>
                <a:lnTo>
                  <a:pt x="11562" y="12042"/>
                </a:lnTo>
                <a:lnTo>
                  <a:pt x="11499" y="12017"/>
                </a:lnTo>
                <a:lnTo>
                  <a:pt x="11438" y="11992"/>
                </a:lnTo>
                <a:lnTo>
                  <a:pt x="11374" y="11968"/>
                </a:lnTo>
                <a:lnTo>
                  <a:pt x="11419" y="11863"/>
                </a:lnTo>
                <a:lnTo>
                  <a:pt x="11463" y="11756"/>
                </a:lnTo>
                <a:lnTo>
                  <a:pt x="11505" y="11649"/>
                </a:lnTo>
                <a:lnTo>
                  <a:pt x="11546" y="11541"/>
                </a:lnTo>
                <a:lnTo>
                  <a:pt x="11585" y="11433"/>
                </a:lnTo>
                <a:lnTo>
                  <a:pt x="11624" y="11323"/>
                </a:lnTo>
                <a:lnTo>
                  <a:pt x="11661" y="11214"/>
                </a:lnTo>
                <a:lnTo>
                  <a:pt x="11696" y="11104"/>
                </a:lnTo>
                <a:lnTo>
                  <a:pt x="11731" y="10993"/>
                </a:lnTo>
                <a:lnTo>
                  <a:pt x="11765" y="10880"/>
                </a:lnTo>
                <a:lnTo>
                  <a:pt x="11798" y="10768"/>
                </a:lnTo>
                <a:lnTo>
                  <a:pt x="11829" y="10655"/>
                </a:lnTo>
                <a:lnTo>
                  <a:pt x="11859" y="10542"/>
                </a:lnTo>
                <a:lnTo>
                  <a:pt x="11887" y="10427"/>
                </a:lnTo>
                <a:lnTo>
                  <a:pt x="11914" y="10312"/>
                </a:lnTo>
                <a:lnTo>
                  <a:pt x="11941" y="10197"/>
                </a:lnTo>
                <a:lnTo>
                  <a:pt x="11965" y="10081"/>
                </a:lnTo>
                <a:lnTo>
                  <a:pt x="11988" y="9964"/>
                </a:lnTo>
                <a:lnTo>
                  <a:pt x="12010" y="9847"/>
                </a:lnTo>
                <a:lnTo>
                  <a:pt x="12031" y="9729"/>
                </a:lnTo>
                <a:lnTo>
                  <a:pt x="12051" y="9611"/>
                </a:lnTo>
                <a:lnTo>
                  <a:pt x="12068" y="9492"/>
                </a:lnTo>
                <a:lnTo>
                  <a:pt x="12084" y="9373"/>
                </a:lnTo>
                <a:lnTo>
                  <a:pt x="12100" y="9253"/>
                </a:lnTo>
                <a:lnTo>
                  <a:pt x="12113" y="9133"/>
                </a:lnTo>
                <a:lnTo>
                  <a:pt x="12126" y="9011"/>
                </a:lnTo>
                <a:lnTo>
                  <a:pt x="12137" y="8890"/>
                </a:lnTo>
                <a:lnTo>
                  <a:pt x="12147" y="8769"/>
                </a:lnTo>
                <a:lnTo>
                  <a:pt x="12155" y="8646"/>
                </a:lnTo>
                <a:lnTo>
                  <a:pt x="12161" y="8523"/>
                </a:lnTo>
                <a:lnTo>
                  <a:pt x="12166" y="8400"/>
                </a:lnTo>
                <a:lnTo>
                  <a:pt x="12171" y="8277"/>
                </a:lnTo>
                <a:lnTo>
                  <a:pt x="15347" y="8277"/>
                </a:lnTo>
                <a:lnTo>
                  <a:pt x="15337" y="8448"/>
                </a:lnTo>
                <a:lnTo>
                  <a:pt x="15325" y="8617"/>
                </a:lnTo>
                <a:lnTo>
                  <a:pt x="15309" y="8786"/>
                </a:lnTo>
                <a:lnTo>
                  <a:pt x="15287" y="8954"/>
                </a:lnTo>
                <a:lnTo>
                  <a:pt x="15262" y="9119"/>
                </a:lnTo>
                <a:lnTo>
                  <a:pt x="15234" y="9285"/>
                </a:lnTo>
                <a:lnTo>
                  <a:pt x="15201" y="9449"/>
                </a:lnTo>
                <a:lnTo>
                  <a:pt x="15164" y="9612"/>
                </a:lnTo>
                <a:lnTo>
                  <a:pt x="15124" y="9772"/>
                </a:lnTo>
                <a:lnTo>
                  <a:pt x="15080" y="9931"/>
                </a:lnTo>
                <a:lnTo>
                  <a:pt x="15032" y="10090"/>
                </a:lnTo>
                <a:lnTo>
                  <a:pt x="14980" y="10246"/>
                </a:lnTo>
                <a:lnTo>
                  <a:pt x="14925" y="10400"/>
                </a:lnTo>
                <a:lnTo>
                  <a:pt x="14866" y="10554"/>
                </a:lnTo>
                <a:lnTo>
                  <a:pt x="14804" y="10705"/>
                </a:lnTo>
                <a:lnTo>
                  <a:pt x="14738" y="10854"/>
                </a:lnTo>
                <a:lnTo>
                  <a:pt x="14668" y="11002"/>
                </a:lnTo>
                <a:lnTo>
                  <a:pt x="14596" y="11148"/>
                </a:lnTo>
                <a:lnTo>
                  <a:pt x="14521" y="11292"/>
                </a:lnTo>
                <a:lnTo>
                  <a:pt x="14441" y="11434"/>
                </a:lnTo>
                <a:lnTo>
                  <a:pt x="14358" y="11574"/>
                </a:lnTo>
                <a:lnTo>
                  <a:pt x="14272" y="11712"/>
                </a:lnTo>
                <a:lnTo>
                  <a:pt x="14183" y="11848"/>
                </a:lnTo>
                <a:lnTo>
                  <a:pt x="14092" y="11981"/>
                </a:lnTo>
                <a:lnTo>
                  <a:pt x="13996" y="12113"/>
                </a:lnTo>
                <a:lnTo>
                  <a:pt x="13898" y="12241"/>
                </a:lnTo>
                <a:lnTo>
                  <a:pt x="13797" y="12369"/>
                </a:lnTo>
                <a:lnTo>
                  <a:pt x="13693" y="12493"/>
                </a:lnTo>
                <a:lnTo>
                  <a:pt x="13586" y="12615"/>
                </a:lnTo>
                <a:lnTo>
                  <a:pt x="13476" y="12735"/>
                </a:lnTo>
                <a:lnTo>
                  <a:pt x="13364" y="12852"/>
                </a:lnTo>
                <a:lnTo>
                  <a:pt x="13248" y="12967"/>
                </a:lnTo>
                <a:close/>
                <a:moveTo>
                  <a:pt x="1073" y="8277"/>
                </a:moveTo>
                <a:lnTo>
                  <a:pt x="4248" y="8277"/>
                </a:lnTo>
                <a:lnTo>
                  <a:pt x="4253" y="8400"/>
                </a:lnTo>
                <a:lnTo>
                  <a:pt x="4258" y="8523"/>
                </a:lnTo>
                <a:lnTo>
                  <a:pt x="4265" y="8646"/>
                </a:lnTo>
                <a:lnTo>
                  <a:pt x="4273" y="8769"/>
                </a:lnTo>
                <a:lnTo>
                  <a:pt x="4282" y="8890"/>
                </a:lnTo>
                <a:lnTo>
                  <a:pt x="4294" y="9011"/>
                </a:lnTo>
                <a:lnTo>
                  <a:pt x="4306" y="9133"/>
                </a:lnTo>
                <a:lnTo>
                  <a:pt x="4319" y="9253"/>
                </a:lnTo>
                <a:lnTo>
                  <a:pt x="4335" y="9373"/>
                </a:lnTo>
                <a:lnTo>
                  <a:pt x="4351" y="9492"/>
                </a:lnTo>
                <a:lnTo>
                  <a:pt x="4370" y="9611"/>
                </a:lnTo>
                <a:lnTo>
                  <a:pt x="4388" y="9729"/>
                </a:lnTo>
                <a:lnTo>
                  <a:pt x="4410" y="9847"/>
                </a:lnTo>
                <a:lnTo>
                  <a:pt x="4431" y="9964"/>
                </a:lnTo>
                <a:lnTo>
                  <a:pt x="4455" y="10081"/>
                </a:lnTo>
                <a:lnTo>
                  <a:pt x="4479" y="10197"/>
                </a:lnTo>
                <a:lnTo>
                  <a:pt x="4505" y="10312"/>
                </a:lnTo>
                <a:lnTo>
                  <a:pt x="4533" y="10427"/>
                </a:lnTo>
                <a:lnTo>
                  <a:pt x="4560" y="10542"/>
                </a:lnTo>
                <a:lnTo>
                  <a:pt x="4590" y="10655"/>
                </a:lnTo>
                <a:lnTo>
                  <a:pt x="4622" y="10768"/>
                </a:lnTo>
                <a:lnTo>
                  <a:pt x="4654" y="10880"/>
                </a:lnTo>
                <a:lnTo>
                  <a:pt x="4688" y="10993"/>
                </a:lnTo>
                <a:lnTo>
                  <a:pt x="4723" y="11104"/>
                </a:lnTo>
                <a:lnTo>
                  <a:pt x="4758" y="11214"/>
                </a:lnTo>
                <a:lnTo>
                  <a:pt x="4795" y="11323"/>
                </a:lnTo>
                <a:lnTo>
                  <a:pt x="4834" y="11433"/>
                </a:lnTo>
                <a:lnTo>
                  <a:pt x="4874" y="11541"/>
                </a:lnTo>
                <a:lnTo>
                  <a:pt x="4915" y="11649"/>
                </a:lnTo>
                <a:lnTo>
                  <a:pt x="4958" y="11756"/>
                </a:lnTo>
                <a:lnTo>
                  <a:pt x="5001" y="11863"/>
                </a:lnTo>
                <a:lnTo>
                  <a:pt x="5045" y="11968"/>
                </a:lnTo>
                <a:lnTo>
                  <a:pt x="4982" y="11992"/>
                </a:lnTo>
                <a:lnTo>
                  <a:pt x="4920" y="12017"/>
                </a:lnTo>
                <a:lnTo>
                  <a:pt x="4857" y="12042"/>
                </a:lnTo>
                <a:lnTo>
                  <a:pt x="4795" y="12068"/>
                </a:lnTo>
                <a:lnTo>
                  <a:pt x="4734" y="12094"/>
                </a:lnTo>
                <a:lnTo>
                  <a:pt x="4672" y="12120"/>
                </a:lnTo>
                <a:lnTo>
                  <a:pt x="4611" y="12147"/>
                </a:lnTo>
                <a:lnTo>
                  <a:pt x="4550" y="12175"/>
                </a:lnTo>
                <a:lnTo>
                  <a:pt x="4490" y="12203"/>
                </a:lnTo>
                <a:lnTo>
                  <a:pt x="4429" y="12231"/>
                </a:lnTo>
                <a:lnTo>
                  <a:pt x="4370" y="12261"/>
                </a:lnTo>
                <a:lnTo>
                  <a:pt x="4309" y="12291"/>
                </a:lnTo>
                <a:lnTo>
                  <a:pt x="4191" y="12351"/>
                </a:lnTo>
                <a:lnTo>
                  <a:pt x="4073" y="12413"/>
                </a:lnTo>
                <a:lnTo>
                  <a:pt x="3956" y="12476"/>
                </a:lnTo>
                <a:lnTo>
                  <a:pt x="3841" y="12541"/>
                </a:lnTo>
                <a:lnTo>
                  <a:pt x="3726" y="12608"/>
                </a:lnTo>
                <a:lnTo>
                  <a:pt x="3613" y="12676"/>
                </a:lnTo>
                <a:lnTo>
                  <a:pt x="3501" y="12748"/>
                </a:lnTo>
                <a:lnTo>
                  <a:pt x="3389" y="12819"/>
                </a:lnTo>
                <a:lnTo>
                  <a:pt x="3280" y="12892"/>
                </a:lnTo>
                <a:lnTo>
                  <a:pt x="3171" y="12967"/>
                </a:lnTo>
                <a:lnTo>
                  <a:pt x="3056" y="12852"/>
                </a:lnTo>
                <a:lnTo>
                  <a:pt x="2943" y="12735"/>
                </a:lnTo>
                <a:lnTo>
                  <a:pt x="2833" y="12615"/>
                </a:lnTo>
                <a:lnTo>
                  <a:pt x="2727" y="12493"/>
                </a:lnTo>
                <a:lnTo>
                  <a:pt x="2623" y="12369"/>
                </a:lnTo>
                <a:lnTo>
                  <a:pt x="2521" y="12241"/>
                </a:lnTo>
                <a:lnTo>
                  <a:pt x="2423" y="12113"/>
                </a:lnTo>
                <a:lnTo>
                  <a:pt x="2328" y="11981"/>
                </a:lnTo>
                <a:lnTo>
                  <a:pt x="2236" y="11848"/>
                </a:lnTo>
                <a:lnTo>
                  <a:pt x="2147" y="11712"/>
                </a:lnTo>
                <a:lnTo>
                  <a:pt x="2062" y="11574"/>
                </a:lnTo>
                <a:lnTo>
                  <a:pt x="1978" y="11434"/>
                </a:lnTo>
                <a:lnTo>
                  <a:pt x="1899" y="11292"/>
                </a:lnTo>
                <a:lnTo>
                  <a:pt x="1824" y="11148"/>
                </a:lnTo>
                <a:lnTo>
                  <a:pt x="1751" y="11002"/>
                </a:lnTo>
                <a:lnTo>
                  <a:pt x="1682" y="10854"/>
                </a:lnTo>
                <a:lnTo>
                  <a:pt x="1615" y="10705"/>
                </a:lnTo>
                <a:lnTo>
                  <a:pt x="1554" y="10554"/>
                </a:lnTo>
                <a:lnTo>
                  <a:pt x="1494" y="10400"/>
                </a:lnTo>
                <a:lnTo>
                  <a:pt x="1440" y="10246"/>
                </a:lnTo>
                <a:lnTo>
                  <a:pt x="1387" y="10090"/>
                </a:lnTo>
                <a:lnTo>
                  <a:pt x="1340" y="9931"/>
                </a:lnTo>
                <a:lnTo>
                  <a:pt x="1296" y="9772"/>
                </a:lnTo>
                <a:lnTo>
                  <a:pt x="1255" y="9612"/>
                </a:lnTo>
                <a:lnTo>
                  <a:pt x="1219" y="9449"/>
                </a:lnTo>
                <a:lnTo>
                  <a:pt x="1186" y="9285"/>
                </a:lnTo>
                <a:lnTo>
                  <a:pt x="1158" y="9119"/>
                </a:lnTo>
                <a:lnTo>
                  <a:pt x="1132" y="8954"/>
                </a:lnTo>
                <a:lnTo>
                  <a:pt x="1111" y="8786"/>
                </a:lnTo>
                <a:lnTo>
                  <a:pt x="1095" y="8617"/>
                </a:lnTo>
                <a:lnTo>
                  <a:pt x="1082" y="8448"/>
                </a:lnTo>
                <a:lnTo>
                  <a:pt x="1073" y="8277"/>
                </a:lnTo>
                <a:close/>
                <a:moveTo>
                  <a:pt x="2878" y="3381"/>
                </a:moveTo>
                <a:lnTo>
                  <a:pt x="2935" y="3423"/>
                </a:lnTo>
                <a:lnTo>
                  <a:pt x="2992" y="3466"/>
                </a:lnTo>
                <a:lnTo>
                  <a:pt x="3050" y="3507"/>
                </a:lnTo>
                <a:lnTo>
                  <a:pt x="3107" y="3549"/>
                </a:lnTo>
                <a:lnTo>
                  <a:pt x="3165" y="3590"/>
                </a:lnTo>
                <a:lnTo>
                  <a:pt x="3223" y="3630"/>
                </a:lnTo>
                <a:lnTo>
                  <a:pt x="3282" y="3670"/>
                </a:lnTo>
                <a:lnTo>
                  <a:pt x="3341" y="3710"/>
                </a:lnTo>
                <a:lnTo>
                  <a:pt x="3401" y="3749"/>
                </a:lnTo>
                <a:lnTo>
                  <a:pt x="3460" y="3789"/>
                </a:lnTo>
                <a:lnTo>
                  <a:pt x="3521" y="3827"/>
                </a:lnTo>
                <a:lnTo>
                  <a:pt x="3581" y="3865"/>
                </a:lnTo>
                <a:lnTo>
                  <a:pt x="3642" y="3902"/>
                </a:lnTo>
                <a:lnTo>
                  <a:pt x="3702" y="3939"/>
                </a:lnTo>
                <a:lnTo>
                  <a:pt x="3764" y="3975"/>
                </a:lnTo>
                <a:lnTo>
                  <a:pt x="3826" y="4011"/>
                </a:lnTo>
                <a:lnTo>
                  <a:pt x="3887" y="4046"/>
                </a:lnTo>
                <a:lnTo>
                  <a:pt x="3950" y="4081"/>
                </a:lnTo>
                <a:lnTo>
                  <a:pt x="4012" y="4116"/>
                </a:lnTo>
                <a:lnTo>
                  <a:pt x="4076" y="4150"/>
                </a:lnTo>
                <a:lnTo>
                  <a:pt x="4139" y="4183"/>
                </a:lnTo>
                <a:lnTo>
                  <a:pt x="4202" y="4216"/>
                </a:lnTo>
                <a:lnTo>
                  <a:pt x="4267" y="4249"/>
                </a:lnTo>
                <a:lnTo>
                  <a:pt x="4331" y="4281"/>
                </a:lnTo>
                <a:lnTo>
                  <a:pt x="4395" y="4312"/>
                </a:lnTo>
                <a:lnTo>
                  <a:pt x="4461" y="4343"/>
                </a:lnTo>
                <a:lnTo>
                  <a:pt x="4525" y="4374"/>
                </a:lnTo>
                <a:lnTo>
                  <a:pt x="4591" y="4403"/>
                </a:lnTo>
                <a:lnTo>
                  <a:pt x="4657" y="4432"/>
                </a:lnTo>
                <a:lnTo>
                  <a:pt x="4724" y="4461"/>
                </a:lnTo>
                <a:lnTo>
                  <a:pt x="4789" y="4489"/>
                </a:lnTo>
                <a:lnTo>
                  <a:pt x="4856" y="4517"/>
                </a:lnTo>
                <a:lnTo>
                  <a:pt x="4822" y="4611"/>
                </a:lnTo>
                <a:lnTo>
                  <a:pt x="4789" y="4706"/>
                </a:lnTo>
                <a:lnTo>
                  <a:pt x="4756" y="4801"/>
                </a:lnTo>
                <a:lnTo>
                  <a:pt x="4726" y="4897"/>
                </a:lnTo>
                <a:lnTo>
                  <a:pt x="4695" y="4993"/>
                </a:lnTo>
                <a:lnTo>
                  <a:pt x="4665" y="5090"/>
                </a:lnTo>
                <a:lnTo>
                  <a:pt x="4637" y="5188"/>
                </a:lnTo>
                <a:lnTo>
                  <a:pt x="4610" y="5285"/>
                </a:lnTo>
                <a:lnTo>
                  <a:pt x="4583" y="5383"/>
                </a:lnTo>
                <a:lnTo>
                  <a:pt x="4557" y="5482"/>
                </a:lnTo>
                <a:lnTo>
                  <a:pt x="4533" y="5582"/>
                </a:lnTo>
                <a:lnTo>
                  <a:pt x="4509" y="5681"/>
                </a:lnTo>
                <a:lnTo>
                  <a:pt x="4486" y="5781"/>
                </a:lnTo>
                <a:lnTo>
                  <a:pt x="4465" y="5881"/>
                </a:lnTo>
                <a:lnTo>
                  <a:pt x="4444" y="5982"/>
                </a:lnTo>
                <a:lnTo>
                  <a:pt x="4425" y="6084"/>
                </a:lnTo>
                <a:lnTo>
                  <a:pt x="4406" y="6186"/>
                </a:lnTo>
                <a:lnTo>
                  <a:pt x="4388" y="6288"/>
                </a:lnTo>
                <a:lnTo>
                  <a:pt x="4372" y="6391"/>
                </a:lnTo>
                <a:lnTo>
                  <a:pt x="4356" y="6494"/>
                </a:lnTo>
                <a:lnTo>
                  <a:pt x="4342" y="6598"/>
                </a:lnTo>
                <a:lnTo>
                  <a:pt x="4328" y="6701"/>
                </a:lnTo>
                <a:lnTo>
                  <a:pt x="4315" y="6805"/>
                </a:lnTo>
                <a:lnTo>
                  <a:pt x="4304" y="6911"/>
                </a:lnTo>
                <a:lnTo>
                  <a:pt x="4294" y="7015"/>
                </a:lnTo>
                <a:lnTo>
                  <a:pt x="4284" y="7120"/>
                </a:lnTo>
                <a:lnTo>
                  <a:pt x="4275" y="7226"/>
                </a:lnTo>
                <a:lnTo>
                  <a:pt x="4268" y="7332"/>
                </a:lnTo>
                <a:lnTo>
                  <a:pt x="4262" y="7439"/>
                </a:lnTo>
                <a:lnTo>
                  <a:pt x="4257" y="7545"/>
                </a:lnTo>
                <a:lnTo>
                  <a:pt x="4253" y="7652"/>
                </a:lnTo>
                <a:lnTo>
                  <a:pt x="4248" y="7759"/>
                </a:lnTo>
                <a:lnTo>
                  <a:pt x="1073" y="7759"/>
                </a:lnTo>
                <a:lnTo>
                  <a:pt x="1081" y="7602"/>
                </a:lnTo>
                <a:lnTo>
                  <a:pt x="1092" y="7446"/>
                </a:lnTo>
                <a:lnTo>
                  <a:pt x="1107" y="7291"/>
                </a:lnTo>
                <a:lnTo>
                  <a:pt x="1125" y="7137"/>
                </a:lnTo>
                <a:lnTo>
                  <a:pt x="1146" y="6984"/>
                </a:lnTo>
                <a:lnTo>
                  <a:pt x="1171" y="6832"/>
                </a:lnTo>
                <a:lnTo>
                  <a:pt x="1200" y="6681"/>
                </a:lnTo>
                <a:lnTo>
                  <a:pt x="1231" y="6532"/>
                </a:lnTo>
                <a:lnTo>
                  <a:pt x="1265" y="6383"/>
                </a:lnTo>
                <a:lnTo>
                  <a:pt x="1304" y="6236"/>
                </a:lnTo>
                <a:lnTo>
                  <a:pt x="1345" y="6090"/>
                </a:lnTo>
                <a:lnTo>
                  <a:pt x="1389" y="5945"/>
                </a:lnTo>
                <a:lnTo>
                  <a:pt x="1437" y="5802"/>
                </a:lnTo>
                <a:lnTo>
                  <a:pt x="1487" y="5660"/>
                </a:lnTo>
                <a:lnTo>
                  <a:pt x="1540" y="5519"/>
                </a:lnTo>
                <a:lnTo>
                  <a:pt x="1597" y="5380"/>
                </a:lnTo>
                <a:lnTo>
                  <a:pt x="1656" y="5243"/>
                </a:lnTo>
                <a:lnTo>
                  <a:pt x="1719" y="5106"/>
                </a:lnTo>
                <a:lnTo>
                  <a:pt x="1785" y="4972"/>
                </a:lnTo>
                <a:lnTo>
                  <a:pt x="1852" y="4839"/>
                </a:lnTo>
                <a:lnTo>
                  <a:pt x="1923" y="4708"/>
                </a:lnTo>
                <a:lnTo>
                  <a:pt x="1997" y="4578"/>
                </a:lnTo>
                <a:lnTo>
                  <a:pt x="2074" y="4450"/>
                </a:lnTo>
                <a:lnTo>
                  <a:pt x="2153" y="4324"/>
                </a:lnTo>
                <a:lnTo>
                  <a:pt x="2234" y="4199"/>
                </a:lnTo>
                <a:lnTo>
                  <a:pt x="2319" y="4076"/>
                </a:lnTo>
                <a:lnTo>
                  <a:pt x="2405" y="3956"/>
                </a:lnTo>
                <a:lnTo>
                  <a:pt x="2496" y="3837"/>
                </a:lnTo>
                <a:lnTo>
                  <a:pt x="2587" y="3719"/>
                </a:lnTo>
                <a:lnTo>
                  <a:pt x="2681" y="3605"/>
                </a:lnTo>
                <a:lnTo>
                  <a:pt x="2779" y="3492"/>
                </a:lnTo>
                <a:lnTo>
                  <a:pt x="2878" y="3381"/>
                </a:lnTo>
                <a:close/>
                <a:moveTo>
                  <a:pt x="8474" y="7759"/>
                </a:moveTo>
                <a:lnTo>
                  <a:pt x="8474" y="5160"/>
                </a:lnTo>
                <a:lnTo>
                  <a:pt x="8559" y="5157"/>
                </a:lnTo>
                <a:lnTo>
                  <a:pt x="8644" y="5153"/>
                </a:lnTo>
                <a:lnTo>
                  <a:pt x="8728" y="5149"/>
                </a:lnTo>
                <a:lnTo>
                  <a:pt x="8812" y="5143"/>
                </a:lnTo>
                <a:lnTo>
                  <a:pt x="8896" y="5137"/>
                </a:lnTo>
                <a:lnTo>
                  <a:pt x="8980" y="5131"/>
                </a:lnTo>
                <a:lnTo>
                  <a:pt x="9063" y="5122"/>
                </a:lnTo>
                <a:lnTo>
                  <a:pt x="9146" y="5114"/>
                </a:lnTo>
                <a:lnTo>
                  <a:pt x="9230" y="5105"/>
                </a:lnTo>
                <a:lnTo>
                  <a:pt x="9313" y="5095"/>
                </a:lnTo>
                <a:lnTo>
                  <a:pt x="9395" y="5084"/>
                </a:lnTo>
                <a:lnTo>
                  <a:pt x="9477" y="5073"/>
                </a:lnTo>
                <a:lnTo>
                  <a:pt x="9559" y="5061"/>
                </a:lnTo>
                <a:lnTo>
                  <a:pt x="9641" y="5048"/>
                </a:lnTo>
                <a:lnTo>
                  <a:pt x="9723" y="5035"/>
                </a:lnTo>
                <a:lnTo>
                  <a:pt x="9804" y="5020"/>
                </a:lnTo>
                <a:lnTo>
                  <a:pt x="9885" y="5005"/>
                </a:lnTo>
                <a:lnTo>
                  <a:pt x="9965" y="4990"/>
                </a:lnTo>
                <a:lnTo>
                  <a:pt x="10046" y="4973"/>
                </a:lnTo>
                <a:lnTo>
                  <a:pt x="10126" y="4956"/>
                </a:lnTo>
                <a:lnTo>
                  <a:pt x="10206" y="4938"/>
                </a:lnTo>
                <a:lnTo>
                  <a:pt x="10287" y="4920"/>
                </a:lnTo>
                <a:lnTo>
                  <a:pt x="10366" y="4900"/>
                </a:lnTo>
                <a:lnTo>
                  <a:pt x="10445" y="4880"/>
                </a:lnTo>
                <a:lnTo>
                  <a:pt x="10524" y="4860"/>
                </a:lnTo>
                <a:lnTo>
                  <a:pt x="10602" y="4838"/>
                </a:lnTo>
                <a:lnTo>
                  <a:pt x="10681" y="4816"/>
                </a:lnTo>
                <a:lnTo>
                  <a:pt x="10759" y="4793"/>
                </a:lnTo>
                <a:lnTo>
                  <a:pt x="10836" y="4770"/>
                </a:lnTo>
                <a:lnTo>
                  <a:pt x="10914" y="4746"/>
                </a:lnTo>
                <a:lnTo>
                  <a:pt x="10990" y="4721"/>
                </a:lnTo>
                <a:lnTo>
                  <a:pt x="11066" y="4695"/>
                </a:lnTo>
                <a:lnTo>
                  <a:pt x="11099" y="4784"/>
                </a:lnTo>
                <a:lnTo>
                  <a:pt x="11130" y="4873"/>
                </a:lnTo>
                <a:lnTo>
                  <a:pt x="11161" y="4963"/>
                </a:lnTo>
                <a:lnTo>
                  <a:pt x="11191" y="5053"/>
                </a:lnTo>
                <a:lnTo>
                  <a:pt x="11219" y="5145"/>
                </a:lnTo>
                <a:lnTo>
                  <a:pt x="11247" y="5236"/>
                </a:lnTo>
                <a:lnTo>
                  <a:pt x="11274" y="5328"/>
                </a:lnTo>
                <a:lnTo>
                  <a:pt x="11299" y="5420"/>
                </a:lnTo>
                <a:lnTo>
                  <a:pt x="11325" y="5513"/>
                </a:lnTo>
                <a:lnTo>
                  <a:pt x="11349" y="5607"/>
                </a:lnTo>
                <a:lnTo>
                  <a:pt x="11372" y="5701"/>
                </a:lnTo>
                <a:lnTo>
                  <a:pt x="11395" y="5795"/>
                </a:lnTo>
                <a:lnTo>
                  <a:pt x="11415" y="5889"/>
                </a:lnTo>
                <a:lnTo>
                  <a:pt x="11436" y="5984"/>
                </a:lnTo>
                <a:lnTo>
                  <a:pt x="11455" y="6080"/>
                </a:lnTo>
                <a:lnTo>
                  <a:pt x="11474" y="6176"/>
                </a:lnTo>
                <a:lnTo>
                  <a:pt x="11491" y="6272"/>
                </a:lnTo>
                <a:lnTo>
                  <a:pt x="11509" y="6368"/>
                </a:lnTo>
                <a:lnTo>
                  <a:pt x="11524" y="6466"/>
                </a:lnTo>
                <a:lnTo>
                  <a:pt x="11538" y="6563"/>
                </a:lnTo>
                <a:lnTo>
                  <a:pt x="11553" y="6661"/>
                </a:lnTo>
                <a:lnTo>
                  <a:pt x="11565" y="6759"/>
                </a:lnTo>
                <a:lnTo>
                  <a:pt x="11577" y="6857"/>
                </a:lnTo>
                <a:lnTo>
                  <a:pt x="11589" y="6957"/>
                </a:lnTo>
                <a:lnTo>
                  <a:pt x="11598" y="7056"/>
                </a:lnTo>
                <a:lnTo>
                  <a:pt x="11607" y="7155"/>
                </a:lnTo>
                <a:lnTo>
                  <a:pt x="11615" y="7255"/>
                </a:lnTo>
                <a:lnTo>
                  <a:pt x="11623" y="7356"/>
                </a:lnTo>
                <a:lnTo>
                  <a:pt x="11629" y="7456"/>
                </a:lnTo>
                <a:lnTo>
                  <a:pt x="11634" y="7557"/>
                </a:lnTo>
                <a:lnTo>
                  <a:pt x="11638" y="7658"/>
                </a:lnTo>
                <a:lnTo>
                  <a:pt x="11641" y="7759"/>
                </a:lnTo>
                <a:lnTo>
                  <a:pt x="8474" y="7759"/>
                </a:lnTo>
                <a:close/>
                <a:moveTo>
                  <a:pt x="10879" y="11791"/>
                </a:moveTo>
                <a:lnTo>
                  <a:pt x="10807" y="11768"/>
                </a:lnTo>
                <a:lnTo>
                  <a:pt x="10735" y="11747"/>
                </a:lnTo>
                <a:lnTo>
                  <a:pt x="10663" y="11726"/>
                </a:lnTo>
                <a:lnTo>
                  <a:pt x="10590" y="11706"/>
                </a:lnTo>
                <a:lnTo>
                  <a:pt x="10518" y="11686"/>
                </a:lnTo>
                <a:lnTo>
                  <a:pt x="10446" y="11667"/>
                </a:lnTo>
                <a:lnTo>
                  <a:pt x="10373" y="11649"/>
                </a:lnTo>
                <a:lnTo>
                  <a:pt x="10299" y="11631"/>
                </a:lnTo>
                <a:lnTo>
                  <a:pt x="10226" y="11614"/>
                </a:lnTo>
                <a:lnTo>
                  <a:pt x="10152" y="11598"/>
                </a:lnTo>
                <a:lnTo>
                  <a:pt x="10078" y="11582"/>
                </a:lnTo>
                <a:lnTo>
                  <a:pt x="10003" y="11566"/>
                </a:lnTo>
                <a:lnTo>
                  <a:pt x="9929" y="11552"/>
                </a:lnTo>
                <a:lnTo>
                  <a:pt x="9854" y="11538"/>
                </a:lnTo>
                <a:lnTo>
                  <a:pt x="9780" y="11525"/>
                </a:lnTo>
                <a:lnTo>
                  <a:pt x="9704" y="11512"/>
                </a:lnTo>
                <a:lnTo>
                  <a:pt x="9629" y="11500"/>
                </a:lnTo>
                <a:lnTo>
                  <a:pt x="9553" y="11488"/>
                </a:lnTo>
                <a:lnTo>
                  <a:pt x="9477" y="11477"/>
                </a:lnTo>
                <a:lnTo>
                  <a:pt x="9401" y="11467"/>
                </a:lnTo>
                <a:lnTo>
                  <a:pt x="9325" y="11458"/>
                </a:lnTo>
                <a:lnTo>
                  <a:pt x="9249" y="11449"/>
                </a:lnTo>
                <a:lnTo>
                  <a:pt x="9172" y="11440"/>
                </a:lnTo>
                <a:lnTo>
                  <a:pt x="9095" y="11433"/>
                </a:lnTo>
                <a:lnTo>
                  <a:pt x="9018" y="11425"/>
                </a:lnTo>
                <a:lnTo>
                  <a:pt x="8941" y="11419"/>
                </a:lnTo>
                <a:lnTo>
                  <a:pt x="8864" y="11413"/>
                </a:lnTo>
                <a:lnTo>
                  <a:pt x="8786" y="11408"/>
                </a:lnTo>
                <a:lnTo>
                  <a:pt x="8708" y="11404"/>
                </a:lnTo>
                <a:lnTo>
                  <a:pt x="8630" y="11400"/>
                </a:lnTo>
                <a:lnTo>
                  <a:pt x="8552" y="11396"/>
                </a:lnTo>
                <a:lnTo>
                  <a:pt x="8474" y="11394"/>
                </a:lnTo>
                <a:lnTo>
                  <a:pt x="8474" y="8277"/>
                </a:lnTo>
                <a:lnTo>
                  <a:pt x="11641" y="8277"/>
                </a:lnTo>
                <a:lnTo>
                  <a:pt x="11637" y="8394"/>
                </a:lnTo>
                <a:lnTo>
                  <a:pt x="11632" y="8512"/>
                </a:lnTo>
                <a:lnTo>
                  <a:pt x="11626" y="8628"/>
                </a:lnTo>
                <a:lnTo>
                  <a:pt x="11617" y="8746"/>
                </a:lnTo>
                <a:lnTo>
                  <a:pt x="11608" y="8862"/>
                </a:lnTo>
                <a:lnTo>
                  <a:pt x="11598" y="8977"/>
                </a:lnTo>
                <a:lnTo>
                  <a:pt x="11586" y="9092"/>
                </a:lnTo>
                <a:lnTo>
                  <a:pt x="11572" y="9207"/>
                </a:lnTo>
                <a:lnTo>
                  <a:pt x="11558" y="9321"/>
                </a:lnTo>
                <a:lnTo>
                  <a:pt x="11542" y="9435"/>
                </a:lnTo>
                <a:lnTo>
                  <a:pt x="11525" y="9548"/>
                </a:lnTo>
                <a:lnTo>
                  <a:pt x="11506" y="9661"/>
                </a:lnTo>
                <a:lnTo>
                  <a:pt x="11486" y="9773"/>
                </a:lnTo>
                <a:lnTo>
                  <a:pt x="11466" y="9884"/>
                </a:lnTo>
                <a:lnTo>
                  <a:pt x="11443" y="9995"/>
                </a:lnTo>
                <a:lnTo>
                  <a:pt x="11419" y="10106"/>
                </a:lnTo>
                <a:lnTo>
                  <a:pt x="11395" y="10216"/>
                </a:lnTo>
                <a:lnTo>
                  <a:pt x="11368" y="10325"/>
                </a:lnTo>
                <a:lnTo>
                  <a:pt x="11341" y="10434"/>
                </a:lnTo>
                <a:lnTo>
                  <a:pt x="11313" y="10543"/>
                </a:lnTo>
                <a:lnTo>
                  <a:pt x="11283" y="10650"/>
                </a:lnTo>
                <a:lnTo>
                  <a:pt x="11252" y="10757"/>
                </a:lnTo>
                <a:lnTo>
                  <a:pt x="11220" y="10863"/>
                </a:lnTo>
                <a:lnTo>
                  <a:pt x="11186" y="10969"/>
                </a:lnTo>
                <a:lnTo>
                  <a:pt x="11152" y="11074"/>
                </a:lnTo>
                <a:lnTo>
                  <a:pt x="11117" y="11178"/>
                </a:lnTo>
                <a:lnTo>
                  <a:pt x="11080" y="11282"/>
                </a:lnTo>
                <a:lnTo>
                  <a:pt x="11042" y="11386"/>
                </a:lnTo>
                <a:lnTo>
                  <a:pt x="11003" y="11488"/>
                </a:lnTo>
                <a:lnTo>
                  <a:pt x="10962" y="11590"/>
                </a:lnTo>
                <a:lnTo>
                  <a:pt x="10921" y="11690"/>
                </a:lnTo>
                <a:lnTo>
                  <a:pt x="10879" y="11791"/>
                </a:lnTo>
                <a:close/>
                <a:moveTo>
                  <a:pt x="11162" y="12440"/>
                </a:moveTo>
                <a:lnTo>
                  <a:pt x="11275" y="12484"/>
                </a:lnTo>
                <a:lnTo>
                  <a:pt x="11387" y="12529"/>
                </a:lnTo>
                <a:lnTo>
                  <a:pt x="11497" y="12575"/>
                </a:lnTo>
                <a:lnTo>
                  <a:pt x="11606" y="12624"/>
                </a:lnTo>
                <a:lnTo>
                  <a:pt x="11715" y="12674"/>
                </a:lnTo>
                <a:lnTo>
                  <a:pt x="11824" y="12726"/>
                </a:lnTo>
                <a:lnTo>
                  <a:pt x="11930" y="12779"/>
                </a:lnTo>
                <a:lnTo>
                  <a:pt x="12036" y="12833"/>
                </a:lnTo>
                <a:lnTo>
                  <a:pt x="12142" y="12889"/>
                </a:lnTo>
                <a:lnTo>
                  <a:pt x="12245" y="12946"/>
                </a:lnTo>
                <a:lnTo>
                  <a:pt x="12349" y="13005"/>
                </a:lnTo>
                <a:lnTo>
                  <a:pt x="12451" y="13065"/>
                </a:lnTo>
                <a:lnTo>
                  <a:pt x="12552" y="13127"/>
                </a:lnTo>
                <a:lnTo>
                  <a:pt x="12653" y="13191"/>
                </a:lnTo>
                <a:lnTo>
                  <a:pt x="12751" y="13255"/>
                </a:lnTo>
                <a:lnTo>
                  <a:pt x="12850" y="13320"/>
                </a:lnTo>
                <a:lnTo>
                  <a:pt x="12759" y="13395"/>
                </a:lnTo>
                <a:lnTo>
                  <a:pt x="12666" y="13469"/>
                </a:lnTo>
                <a:lnTo>
                  <a:pt x="12573" y="13540"/>
                </a:lnTo>
                <a:lnTo>
                  <a:pt x="12477" y="13612"/>
                </a:lnTo>
                <a:lnTo>
                  <a:pt x="12381" y="13681"/>
                </a:lnTo>
                <a:lnTo>
                  <a:pt x="12283" y="13748"/>
                </a:lnTo>
                <a:lnTo>
                  <a:pt x="12185" y="13814"/>
                </a:lnTo>
                <a:lnTo>
                  <a:pt x="12084" y="13878"/>
                </a:lnTo>
                <a:lnTo>
                  <a:pt x="11984" y="13940"/>
                </a:lnTo>
                <a:lnTo>
                  <a:pt x="11881" y="14001"/>
                </a:lnTo>
                <a:lnTo>
                  <a:pt x="11779" y="14062"/>
                </a:lnTo>
                <a:lnTo>
                  <a:pt x="11674" y="14119"/>
                </a:lnTo>
                <a:lnTo>
                  <a:pt x="11568" y="14175"/>
                </a:lnTo>
                <a:lnTo>
                  <a:pt x="11461" y="14229"/>
                </a:lnTo>
                <a:lnTo>
                  <a:pt x="11354" y="14282"/>
                </a:lnTo>
                <a:lnTo>
                  <a:pt x="11245" y="14333"/>
                </a:lnTo>
                <a:lnTo>
                  <a:pt x="11136" y="14382"/>
                </a:lnTo>
                <a:lnTo>
                  <a:pt x="11025" y="14429"/>
                </a:lnTo>
                <a:lnTo>
                  <a:pt x="10914" y="14475"/>
                </a:lnTo>
                <a:lnTo>
                  <a:pt x="10802" y="14519"/>
                </a:lnTo>
                <a:lnTo>
                  <a:pt x="10688" y="14561"/>
                </a:lnTo>
                <a:lnTo>
                  <a:pt x="10573" y="14601"/>
                </a:lnTo>
                <a:lnTo>
                  <a:pt x="10458" y="14639"/>
                </a:lnTo>
                <a:lnTo>
                  <a:pt x="10342" y="14676"/>
                </a:lnTo>
                <a:lnTo>
                  <a:pt x="10225" y="14710"/>
                </a:lnTo>
                <a:lnTo>
                  <a:pt x="10107" y="14743"/>
                </a:lnTo>
                <a:lnTo>
                  <a:pt x="9989" y="14774"/>
                </a:lnTo>
                <a:lnTo>
                  <a:pt x="9869" y="14802"/>
                </a:lnTo>
                <a:lnTo>
                  <a:pt x="9749" y="14829"/>
                </a:lnTo>
                <a:lnTo>
                  <a:pt x="9628" y="14854"/>
                </a:lnTo>
                <a:lnTo>
                  <a:pt x="9507" y="14877"/>
                </a:lnTo>
                <a:lnTo>
                  <a:pt x="9383" y="14898"/>
                </a:lnTo>
                <a:lnTo>
                  <a:pt x="9450" y="14833"/>
                </a:lnTo>
                <a:lnTo>
                  <a:pt x="9516" y="14767"/>
                </a:lnTo>
                <a:lnTo>
                  <a:pt x="9582" y="14700"/>
                </a:lnTo>
                <a:lnTo>
                  <a:pt x="9645" y="14633"/>
                </a:lnTo>
                <a:lnTo>
                  <a:pt x="9710" y="14564"/>
                </a:lnTo>
                <a:lnTo>
                  <a:pt x="9772" y="14495"/>
                </a:lnTo>
                <a:lnTo>
                  <a:pt x="9835" y="14424"/>
                </a:lnTo>
                <a:lnTo>
                  <a:pt x="9897" y="14354"/>
                </a:lnTo>
                <a:lnTo>
                  <a:pt x="9958" y="14282"/>
                </a:lnTo>
                <a:lnTo>
                  <a:pt x="10019" y="14210"/>
                </a:lnTo>
                <a:lnTo>
                  <a:pt x="10078" y="14137"/>
                </a:lnTo>
                <a:lnTo>
                  <a:pt x="10138" y="14064"/>
                </a:lnTo>
                <a:lnTo>
                  <a:pt x="10195" y="13988"/>
                </a:lnTo>
                <a:lnTo>
                  <a:pt x="10254" y="13913"/>
                </a:lnTo>
                <a:lnTo>
                  <a:pt x="10310" y="13837"/>
                </a:lnTo>
                <a:lnTo>
                  <a:pt x="10367" y="13761"/>
                </a:lnTo>
                <a:lnTo>
                  <a:pt x="10422" y="13684"/>
                </a:lnTo>
                <a:lnTo>
                  <a:pt x="10476" y="13606"/>
                </a:lnTo>
                <a:lnTo>
                  <a:pt x="10531" y="13526"/>
                </a:lnTo>
                <a:lnTo>
                  <a:pt x="10584" y="13447"/>
                </a:lnTo>
                <a:lnTo>
                  <a:pt x="10636" y="13367"/>
                </a:lnTo>
                <a:lnTo>
                  <a:pt x="10688" y="13286"/>
                </a:lnTo>
                <a:lnTo>
                  <a:pt x="10739" y="13204"/>
                </a:lnTo>
                <a:lnTo>
                  <a:pt x="10789" y="13121"/>
                </a:lnTo>
                <a:lnTo>
                  <a:pt x="10839" y="13039"/>
                </a:lnTo>
                <a:lnTo>
                  <a:pt x="10888" y="12955"/>
                </a:lnTo>
                <a:lnTo>
                  <a:pt x="10935" y="12871"/>
                </a:lnTo>
                <a:lnTo>
                  <a:pt x="10982" y="12786"/>
                </a:lnTo>
                <a:lnTo>
                  <a:pt x="11028" y="12701"/>
                </a:lnTo>
                <a:lnTo>
                  <a:pt x="11074" y="12614"/>
                </a:lnTo>
                <a:lnTo>
                  <a:pt x="11119" y="12528"/>
                </a:lnTo>
                <a:lnTo>
                  <a:pt x="11162" y="12440"/>
                </a:lnTo>
                <a:close/>
                <a:moveTo>
                  <a:pt x="8474" y="14988"/>
                </a:moveTo>
                <a:lnTo>
                  <a:pt x="8474" y="11911"/>
                </a:lnTo>
                <a:lnTo>
                  <a:pt x="8545" y="11913"/>
                </a:lnTo>
                <a:lnTo>
                  <a:pt x="8616" y="11916"/>
                </a:lnTo>
                <a:lnTo>
                  <a:pt x="8687" y="11920"/>
                </a:lnTo>
                <a:lnTo>
                  <a:pt x="8757" y="11924"/>
                </a:lnTo>
                <a:lnTo>
                  <a:pt x="8828" y="11929"/>
                </a:lnTo>
                <a:lnTo>
                  <a:pt x="8899" y="11934"/>
                </a:lnTo>
                <a:lnTo>
                  <a:pt x="8969" y="11940"/>
                </a:lnTo>
                <a:lnTo>
                  <a:pt x="9039" y="11946"/>
                </a:lnTo>
                <a:lnTo>
                  <a:pt x="9108" y="11953"/>
                </a:lnTo>
                <a:lnTo>
                  <a:pt x="9178" y="11960"/>
                </a:lnTo>
                <a:lnTo>
                  <a:pt x="9248" y="11968"/>
                </a:lnTo>
                <a:lnTo>
                  <a:pt x="9317" y="11976"/>
                </a:lnTo>
                <a:lnTo>
                  <a:pt x="9387" y="11986"/>
                </a:lnTo>
                <a:lnTo>
                  <a:pt x="9455" y="11995"/>
                </a:lnTo>
                <a:lnTo>
                  <a:pt x="9524" y="12005"/>
                </a:lnTo>
                <a:lnTo>
                  <a:pt x="9593" y="12016"/>
                </a:lnTo>
                <a:lnTo>
                  <a:pt x="9661" y="12027"/>
                </a:lnTo>
                <a:lnTo>
                  <a:pt x="9729" y="12039"/>
                </a:lnTo>
                <a:lnTo>
                  <a:pt x="9797" y="12051"/>
                </a:lnTo>
                <a:lnTo>
                  <a:pt x="9865" y="12064"/>
                </a:lnTo>
                <a:lnTo>
                  <a:pt x="9932" y="12077"/>
                </a:lnTo>
                <a:lnTo>
                  <a:pt x="10000" y="12091"/>
                </a:lnTo>
                <a:lnTo>
                  <a:pt x="10067" y="12106"/>
                </a:lnTo>
                <a:lnTo>
                  <a:pt x="10134" y="12121"/>
                </a:lnTo>
                <a:lnTo>
                  <a:pt x="10200" y="12136"/>
                </a:lnTo>
                <a:lnTo>
                  <a:pt x="10267" y="12153"/>
                </a:lnTo>
                <a:lnTo>
                  <a:pt x="10334" y="12169"/>
                </a:lnTo>
                <a:lnTo>
                  <a:pt x="10399" y="12187"/>
                </a:lnTo>
                <a:lnTo>
                  <a:pt x="10465" y="12204"/>
                </a:lnTo>
                <a:lnTo>
                  <a:pt x="10531" y="12223"/>
                </a:lnTo>
                <a:lnTo>
                  <a:pt x="10596" y="12242"/>
                </a:lnTo>
                <a:lnTo>
                  <a:pt x="10661" y="12262"/>
                </a:lnTo>
                <a:lnTo>
                  <a:pt x="10610" y="12363"/>
                </a:lnTo>
                <a:lnTo>
                  <a:pt x="10557" y="12462"/>
                </a:lnTo>
                <a:lnTo>
                  <a:pt x="10504" y="12561"/>
                </a:lnTo>
                <a:lnTo>
                  <a:pt x="10450" y="12659"/>
                </a:lnTo>
                <a:lnTo>
                  <a:pt x="10393" y="12757"/>
                </a:lnTo>
                <a:lnTo>
                  <a:pt x="10337" y="12853"/>
                </a:lnTo>
                <a:lnTo>
                  <a:pt x="10279" y="12948"/>
                </a:lnTo>
                <a:lnTo>
                  <a:pt x="10220" y="13042"/>
                </a:lnTo>
                <a:lnTo>
                  <a:pt x="10159" y="13135"/>
                </a:lnTo>
                <a:lnTo>
                  <a:pt x="10099" y="13228"/>
                </a:lnTo>
                <a:lnTo>
                  <a:pt x="10036" y="13319"/>
                </a:lnTo>
                <a:lnTo>
                  <a:pt x="9972" y="13410"/>
                </a:lnTo>
                <a:lnTo>
                  <a:pt x="9909" y="13499"/>
                </a:lnTo>
                <a:lnTo>
                  <a:pt x="9843" y="13588"/>
                </a:lnTo>
                <a:lnTo>
                  <a:pt x="9776" y="13675"/>
                </a:lnTo>
                <a:lnTo>
                  <a:pt x="9710" y="13761"/>
                </a:lnTo>
                <a:lnTo>
                  <a:pt x="9641" y="13846"/>
                </a:lnTo>
                <a:lnTo>
                  <a:pt x="9571" y="13930"/>
                </a:lnTo>
                <a:lnTo>
                  <a:pt x="9501" y="14012"/>
                </a:lnTo>
                <a:lnTo>
                  <a:pt x="9430" y="14095"/>
                </a:lnTo>
                <a:lnTo>
                  <a:pt x="9358" y="14175"/>
                </a:lnTo>
                <a:lnTo>
                  <a:pt x="9284" y="14255"/>
                </a:lnTo>
                <a:lnTo>
                  <a:pt x="9210" y="14333"/>
                </a:lnTo>
                <a:lnTo>
                  <a:pt x="9135" y="14410"/>
                </a:lnTo>
                <a:lnTo>
                  <a:pt x="9059" y="14487"/>
                </a:lnTo>
                <a:lnTo>
                  <a:pt x="8982" y="14562"/>
                </a:lnTo>
                <a:lnTo>
                  <a:pt x="8904" y="14636"/>
                </a:lnTo>
                <a:lnTo>
                  <a:pt x="8825" y="14708"/>
                </a:lnTo>
                <a:lnTo>
                  <a:pt x="8746" y="14779"/>
                </a:lnTo>
                <a:lnTo>
                  <a:pt x="8666" y="14850"/>
                </a:lnTo>
                <a:lnTo>
                  <a:pt x="8584" y="14918"/>
                </a:lnTo>
                <a:lnTo>
                  <a:pt x="8502" y="14987"/>
                </a:lnTo>
                <a:lnTo>
                  <a:pt x="8474" y="14988"/>
                </a:lnTo>
                <a:close/>
                <a:moveTo>
                  <a:pt x="7036" y="14898"/>
                </a:moveTo>
                <a:lnTo>
                  <a:pt x="6913" y="14877"/>
                </a:lnTo>
                <a:lnTo>
                  <a:pt x="6791" y="14854"/>
                </a:lnTo>
                <a:lnTo>
                  <a:pt x="6670" y="14829"/>
                </a:lnTo>
                <a:lnTo>
                  <a:pt x="6550" y="14802"/>
                </a:lnTo>
                <a:lnTo>
                  <a:pt x="6431" y="14774"/>
                </a:lnTo>
                <a:lnTo>
                  <a:pt x="6312" y="14743"/>
                </a:lnTo>
                <a:lnTo>
                  <a:pt x="6194" y="14710"/>
                </a:lnTo>
                <a:lnTo>
                  <a:pt x="6077" y="14676"/>
                </a:lnTo>
                <a:lnTo>
                  <a:pt x="5961" y="14639"/>
                </a:lnTo>
                <a:lnTo>
                  <a:pt x="5846" y="14601"/>
                </a:lnTo>
                <a:lnTo>
                  <a:pt x="5731" y="14561"/>
                </a:lnTo>
                <a:lnTo>
                  <a:pt x="5618" y="14519"/>
                </a:lnTo>
                <a:lnTo>
                  <a:pt x="5505" y="14475"/>
                </a:lnTo>
                <a:lnTo>
                  <a:pt x="5395" y="14429"/>
                </a:lnTo>
                <a:lnTo>
                  <a:pt x="5284" y="14382"/>
                </a:lnTo>
                <a:lnTo>
                  <a:pt x="5174" y="14333"/>
                </a:lnTo>
                <a:lnTo>
                  <a:pt x="5065" y="14282"/>
                </a:lnTo>
                <a:lnTo>
                  <a:pt x="4958" y="14229"/>
                </a:lnTo>
                <a:lnTo>
                  <a:pt x="4851" y="14175"/>
                </a:lnTo>
                <a:lnTo>
                  <a:pt x="4746" y="14119"/>
                </a:lnTo>
                <a:lnTo>
                  <a:pt x="4641" y="14062"/>
                </a:lnTo>
                <a:lnTo>
                  <a:pt x="4538" y="14001"/>
                </a:lnTo>
                <a:lnTo>
                  <a:pt x="4436" y="13940"/>
                </a:lnTo>
                <a:lnTo>
                  <a:pt x="4335" y="13878"/>
                </a:lnTo>
                <a:lnTo>
                  <a:pt x="4235" y="13814"/>
                </a:lnTo>
                <a:lnTo>
                  <a:pt x="4137" y="13748"/>
                </a:lnTo>
                <a:lnTo>
                  <a:pt x="4038" y="13681"/>
                </a:lnTo>
                <a:lnTo>
                  <a:pt x="3943" y="13612"/>
                </a:lnTo>
                <a:lnTo>
                  <a:pt x="3847" y="13540"/>
                </a:lnTo>
                <a:lnTo>
                  <a:pt x="3753" y="13469"/>
                </a:lnTo>
                <a:lnTo>
                  <a:pt x="3660" y="13395"/>
                </a:lnTo>
                <a:lnTo>
                  <a:pt x="3569" y="13320"/>
                </a:lnTo>
                <a:lnTo>
                  <a:pt x="3668" y="13255"/>
                </a:lnTo>
                <a:lnTo>
                  <a:pt x="3767" y="13191"/>
                </a:lnTo>
                <a:lnTo>
                  <a:pt x="3867" y="13127"/>
                </a:lnTo>
                <a:lnTo>
                  <a:pt x="3968" y="13065"/>
                </a:lnTo>
                <a:lnTo>
                  <a:pt x="4071" y="13005"/>
                </a:lnTo>
                <a:lnTo>
                  <a:pt x="4174" y="12946"/>
                </a:lnTo>
                <a:lnTo>
                  <a:pt x="4278" y="12889"/>
                </a:lnTo>
                <a:lnTo>
                  <a:pt x="4383" y="12833"/>
                </a:lnTo>
                <a:lnTo>
                  <a:pt x="4489" y="12779"/>
                </a:lnTo>
                <a:lnTo>
                  <a:pt x="4596" y="12726"/>
                </a:lnTo>
                <a:lnTo>
                  <a:pt x="4704" y="12674"/>
                </a:lnTo>
                <a:lnTo>
                  <a:pt x="4813" y="12624"/>
                </a:lnTo>
                <a:lnTo>
                  <a:pt x="4923" y="12575"/>
                </a:lnTo>
                <a:lnTo>
                  <a:pt x="5033" y="12529"/>
                </a:lnTo>
                <a:lnTo>
                  <a:pt x="5144" y="12484"/>
                </a:lnTo>
                <a:lnTo>
                  <a:pt x="5257" y="12440"/>
                </a:lnTo>
                <a:lnTo>
                  <a:pt x="5301" y="12528"/>
                </a:lnTo>
                <a:lnTo>
                  <a:pt x="5345" y="12614"/>
                </a:lnTo>
                <a:lnTo>
                  <a:pt x="5391" y="12701"/>
                </a:lnTo>
                <a:lnTo>
                  <a:pt x="5437" y="12786"/>
                </a:lnTo>
                <a:lnTo>
                  <a:pt x="5484" y="12871"/>
                </a:lnTo>
                <a:lnTo>
                  <a:pt x="5532" y="12955"/>
                </a:lnTo>
                <a:lnTo>
                  <a:pt x="5580" y="13039"/>
                </a:lnTo>
                <a:lnTo>
                  <a:pt x="5630" y="13121"/>
                </a:lnTo>
                <a:lnTo>
                  <a:pt x="5680" y="13204"/>
                </a:lnTo>
                <a:lnTo>
                  <a:pt x="5731" y="13286"/>
                </a:lnTo>
                <a:lnTo>
                  <a:pt x="5783" y="13367"/>
                </a:lnTo>
                <a:lnTo>
                  <a:pt x="5835" y="13447"/>
                </a:lnTo>
                <a:lnTo>
                  <a:pt x="5888" y="13526"/>
                </a:lnTo>
                <a:lnTo>
                  <a:pt x="5943" y="13606"/>
                </a:lnTo>
                <a:lnTo>
                  <a:pt x="5997" y="13684"/>
                </a:lnTo>
                <a:lnTo>
                  <a:pt x="6052" y="13761"/>
                </a:lnTo>
                <a:lnTo>
                  <a:pt x="6109" y="13837"/>
                </a:lnTo>
                <a:lnTo>
                  <a:pt x="6166" y="13913"/>
                </a:lnTo>
                <a:lnTo>
                  <a:pt x="6224" y="13988"/>
                </a:lnTo>
                <a:lnTo>
                  <a:pt x="6282" y="14064"/>
                </a:lnTo>
                <a:lnTo>
                  <a:pt x="6341" y="14137"/>
                </a:lnTo>
                <a:lnTo>
                  <a:pt x="6400" y="14210"/>
                </a:lnTo>
                <a:lnTo>
                  <a:pt x="6461" y="14282"/>
                </a:lnTo>
                <a:lnTo>
                  <a:pt x="6522" y="14354"/>
                </a:lnTo>
                <a:lnTo>
                  <a:pt x="6584" y="14424"/>
                </a:lnTo>
                <a:lnTo>
                  <a:pt x="6647" y="14495"/>
                </a:lnTo>
                <a:lnTo>
                  <a:pt x="6710" y="14564"/>
                </a:lnTo>
                <a:lnTo>
                  <a:pt x="6774" y="14633"/>
                </a:lnTo>
                <a:lnTo>
                  <a:pt x="6839" y="14700"/>
                </a:lnTo>
                <a:lnTo>
                  <a:pt x="6903" y="14767"/>
                </a:lnTo>
                <a:lnTo>
                  <a:pt x="6969" y="14833"/>
                </a:lnTo>
                <a:lnTo>
                  <a:pt x="7036" y="14898"/>
                </a:lnTo>
                <a:close/>
                <a:moveTo>
                  <a:pt x="7945" y="8277"/>
                </a:moveTo>
                <a:lnTo>
                  <a:pt x="7945" y="11394"/>
                </a:lnTo>
                <a:lnTo>
                  <a:pt x="7867" y="11396"/>
                </a:lnTo>
                <a:lnTo>
                  <a:pt x="7789" y="11400"/>
                </a:lnTo>
                <a:lnTo>
                  <a:pt x="7711" y="11404"/>
                </a:lnTo>
                <a:lnTo>
                  <a:pt x="7633" y="11408"/>
                </a:lnTo>
                <a:lnTo>
                  <a:pt x="7555" y="11413"/>
                </a:lnTo>
                <a:lnTo>
                  <a:pt x="7478" y="11419"/>
                </a:lnTo>
                <a:lnTo>
                  <a:pt x="7401" y="11425"/>
                </a:lnTo>
                <a:lnTo>
                  <a:pt x="7324" y="11433"/>
                </a:lnTo>
                <a:lnTo>
                  <a:pt x="7247" y="11440"/>
                </a:lnTo>
                <a:lnTo>
                  <a:pt x="7170" y="11449"/>
                </a:lnTo>
                <a:lnTo>
                  <a:pt x="7094" y="11458"/>
                </a:lnTo>
                <a:lnTo>
                  <a:pt x="7018" y="11467"/>
                </a:lnTo>
                <a:lnTo>
                  <a:pt x="6942" y="11477"/>
                </a:lnTo>
                <a:lnTo>
                  <a:pt x="6866" y="11488"/>
                </a:lnTo>
                <a:lnTo>
                  <a:pt x="6790" y="11500"/>
                </a:lnTo>
                <a:lnTo>
                  <a:pt x="6715" y="11512"/>
                </a:lnTo>
                <a:lnTo>
                  <a:pt x="6640" y="11525"/>
                </a:lnTo>
                <a:lnTo>
                  <a:pt x="6565" y="11538"/>
                </a:lnTo>
                <a:lnTo>
                  <a:pt x="6491" y="11552"/>
                </a:lnTo>
                <a:lnTo>
                  <a:pt x="6416" y="11566"/>
                </a:lnTo>
                <a:lnTo>
                  <a:pt x="6342" y="11582"/>
                </a:lnTo>
                <a:lnTo>
                  <a:pt x="6268" y="11598"/>
                </a:lnTo>
                <a:lnTo>
                  <a:pt x="6194" y="11614"/>
                </a:lnTo>
                <a:lnTo>
                  <a:pt x="6120" y="11631"/>
                </a:lnTo>
                <a:lnTo>
                  <a:pt x="6047" y="11649"/>
                </a:lnTo>
                <a:lnTo>
                  <a:pt x="5973" y="11667"/>
                </a:lnTo>
                <a:lnTo>
                  <a:pt x="5901" y="11686"/>
                </a:lnTo>
                <a:lnTo>
                  <a:pt x="5829" y="11706"/>
                </a:lnTo>
                <a:lnTo>
                  <a:pt x="5756" y="11726"/>
                </a:lnTo>
                <a:lnTo>
                  <a:pt x="5684" y="11747"/>
                </a:lnTo>
                <a:lnTo>
                  <a:pt x="5612" y="11768"/>
                </a:lnTo>
                <a:lnTo>
                  <a:pt x="5540" y="11791"/>
                </a:lnTo>
                <a:lnTo>
                  <a:pt x="5498" y="11690"/>
                </a:lnTo>
                <a:lnTo>
                  <a:pt x="5457" y="11590"/>
                </a:lnTo>
                <a:lnTo>
                  <a:pt x="5417" y="11488"/>
                </a:lnTo>
                <a:lnTo>
                  <a:pt x="5377" y="11386"/>
                </a:lnTo>
                <a:lnTo>
                  <a:pt x="5339" y="11282"/>
                </a:lnTo>
                <a:lnTo>
                  <a:pt x="5303" y="11178"/>
                </a:lnTo>
                <a:lnTo>
                  <a:pt x="5267" y="11074"/>
                </a:lnTo>
                <a:lnTo>
                  <a:pt x="5233" y="10969"/>
                </a:lnTo>
                <a:lnTo>
                  <a:pt x="5200" y="10863"/>
                </a:lnTo>
                <a:lnTo>
                  <a:pt x="5167" y="10757"/>
                </a:lnTo>
                <a:lnTo>
                  <a:pt x="5136" y="10650"/>
                </a:lnTo>
                <a:lnTo>
                  <a:pt x="5106" y="10543"/>
                </a:lnTo>
                <a:lnTo>
                  <a:pt x="5079" y="10434"/>
                </a:lnTo>
                <a:lnTo>
                  <a:pt x="5051" y="10325"/>
                </a:lnTo>
                <a:lnTo>
                  <a:pt x="5025" y="10216"/>
                </a:lnTo>
                <a:lnTo>
                  <a:pt x="5000" y="10106"/>
                </a:lnTo>
                <a:lnTo>
                  <a:pt x="4976" y="9995"/>
                </a:lnTo>
                <a:lnTo>
                  <a:pt x="4954" y="9884"/>
                </a:lnTo>
                <a:lnTo>
                  <a:pt x="4933" y="9773"/>
                </a:lnTo>
                <a:lnTo>
                  <a:pt x="4913" y="9661"/>
                </a:lnTo>
                <a:lnTo>
                  <a:pt x="4895" y="9548"/>
                </a:lnTo>
                <a:lnTo>
                  <a:pt x="4877" y="9435"/>
                </a:lnTo>
                <a:lnTo>
                  <a:pt x="4861" y="9321"/>
                </a:lnTo>
                <a:lnTo>
                  <a:pt x="4847" y="9207"/>
                </a:lnTo>
                <a:lnTo>
                  <a:pt x="4833" y="9092"/>
                </a:lnTo>
                <a:lnTo>
                  <a:pt x="4822" y="8977"/>
                </a:lnTo>
                <a:lnTo>
                  <a:pt x="4811" y="8862"/>
                </a:lnTo>
                <a:lnTo>
                  <a:pt x="4802" y="8746"/>
                </a:lnTo>
                <a:lnTo>
                  <a:pt x="4794" y="8628"/>
                </a:lnTo>
                <a:lnTo>
                  <a:pt x="4787" y="8512"/>
                </a:lnTo>
                <a:lnTo>
                  <a:pt x="4782" y="8394"/>
                </a:lnTo>
                <a:lnTo>
                  <a:pt x="4779" y="8277"/>
                </a:lnTo>
                <a:lnTo>
                  <a:pt x="7945" y="8277"/>
                </a:lnTo>
                <a:close/>
                <a:moveTo>
                  <a:pt x="5353" y="4695"/>
                </a:moveTo>
                <a:lnTo>
                  <a:pt x="5430" y="4721"/>
                </a:lnTo>
                <a:lnTo>
                  <a:pt x="5507" y="4746"/>
                </a:lnTo>
                <a:lnTo>
                  <a:pt x="5583" y="4770"/>
                </a:lnTo>
                <a:lnTo>
                  <a:pt x="5661" y="4793"/>
                </a:lnTo>
                <a:lnTo>
                  <a:pt x="5739" y="4816"/>
                </a:lnTo>
                <a:lnTo>
                  <a:pt x="5817" y="4838"/>
                </a:lnTo>
                <a:lnTo>
                  <a:pt x="5896" y="4860"/>
                </a:lnTo>
                <a:lnTo>
                  <a:pt x="5974" y="4880"/>
                </a:lnTo>
                <a:lnTo>
                  <a:pt x="6053" y="4900"/>
                </a:lnTo>
                <a:lnTo>
                  <a:pt x="6134" y="4920"/>
                </a:lnTo>
                <a:lnTo>
                  <a:pt x="6213" y="4938"/>
                </a:lnTo>
                <a:lnTo>
                  <a:pt x="6293" y="4956"/>
                </a:lnTo>
                <a:lnTo>
                  <a:pt x="6373" y="4973"/>
                </a:lnTo>
                <a:lnTo>
                  <a:pt x="6454" y="4990"/>
                </a:lnTo>
                <a:lnTo>
                  <a:pt x="6535" y="5005"/>
                </a:lnTo>
                <a:lnTo>
                  <a:pt x="6615" y="5020"/>
                </a:lnTo>
                <a:lnTo>
                  <a:pt x="6697" y="5035"/>
                </a:lnTo>
                <a:lnTo>
                  <a:pt x="6778" y="5048"/>
                </a:lnTo>
                <a:lnTo>
                  <a:pt x="6860" y="5061"/>
                </a:lnTo>
                <a:lnTo>
                  <a:pt x="6942" y="5073"/>
                </a:lnTo>
                <a:lnTo>
                  <a:pt x="7024" y="5084"/>
                </a:lnTo>
                <a:lnTo>
                  <a:pt x="7106" y="5095"/>
                </a:lnTo>
                <a:lnTo>
                  <a:pt x="7189" y="5105"/>
                </a:lnTo>
                <a:lnTo>
                  <a:pt x="7273" y="5114"/>
                </a:lnTo>
                <a:lnTo>
                  <a:pt x="7356" y="5122"/>
                </a:lnTo>
                <a:lnTo>
                  <a:pt x="7439" y="5131"/>
                </a:lnTo>
                <a:lnTo>
                  <a:pt x="7523" y="5137"/>
                </a:lnTo>
                <a:lnTo>
                  <a:pt x="7607" y="5143"/>
                </a:lnTo>
                <a:lnTo>
                  <a:pt x="7691" y="5149"/>
                </a:lnTo>
                <a:lnTo>
                  <a:pt x="7775" y="5153"/>
                </a:lnTo>
                <a:lnTo>
                  <a:pt x="7860" y="5157"/>
                </a:lnTo>
                <a:lnTo>
                  <a:pt x="7945" y="5160"/>
                </a:lnTo>
                <a:lnTo>
                  <a:pt x="7945" y="7759"/>
                </a:lnTo>
                <a:lnTo>
                  <a:pt x="4779" y="7759"/>
                </a:lnTo>
                <a:lnTo>
                  <a:pt x="4782" y="7658"/>
                </a:lnTo>
                <a:lnTo>
                  <a:pt x="4786" y="7557"/>
                </a:lnTo>
                <a:lnTo>
                  <a:pt x="4791" y="7456"/>
                </a:lnTo>
                <a:lnTo>
                  <a:pt x="4797" y="7356"/>
                </a:lnTo>
                <a:lnTo>
                  <a:pt x="4805" y="7255"/>
                </a:lnTo>
                <a:lnTo>
                  <a:pt x="4812" y="7155"/>
                </a:lnTo>
                <a:lnTo>
                  <a:pt x="4821" y="7056"/>
                </a:lnTo>
                <a:lnTo>
                  <a:pt x="4831" y="6957"/>
                </a:lnTo>
                <a:lnTo>
                  <a:pt x="4843" y="6857"/>
                </a:lnTo>
                <a:lnTo>
                  <a:pt x="4854" y="6759"/>
                </a:lnTo>
                <a:lnTo>
                  <a:pt x="4867" y="6661"/>
                </a:lnTo>
                <a:lnTo>
                  <a:pt x="4881" y="6563"/>
                </a:lnTo>
                <a:lnTo>
                  <a:pt x="4896" y="6466"/>
                </a:lnTo>
                <a:lnTo>
                  <a:pt x="4911" y="6368"/>
                </a:lnTo>
                <a:lnTo>
                  <a:pt x="4928" y="6272"/>
                </a:lnTo>
                <a:lnTo>
                  <a:pt x="4945" y="6176"/>
                </a:lnTo>
                <a:lnTo>
                  <a:pt x="4964" y="6080"/>
                </a:lnTo>
                <a:lnTo>
                  <a:pt x="4983" y="5984"/>
                </a:lnTo>
                <a:lnTo>
                  <a:pt x="5004" y="5889"/>
                </a:lnTo>
                <a:lnTo>
                  <a:pt x="5025" y="5795"/>
                </a:lnTo>
                <a:lnTo>
                  <a:pt x="5048" y="5701"/>
                </a:lnTo>
                <a:lnTo>
                  <a:pt x="5070" y="5607"/>
                </a:lnTo>
                <a:lnTo>
                  <a:pt x="5095" y="5513"/>
                </a:lnTo>
                <a:lnTo>
                  <a:pt x="5120" y="5420"/>
                </a:lnTo>
                <a:lnTo>
                  <a:pt x="5145" y="5328"/>
                </a:lnTo>
                <a:lnTo>
                  <a:pt x="5172" y="5236"/>
                </a:lnTo>
                <a:lnTo>
                  <a:pt x="5201" y="5145"/>
                </a:lnTo>
                <a:lnTo>
                  <a:pt x="5228" y="5053"/>
                </a:lnTo>
                <a:lnTo>
                  <a:pt x="5258" y="4963"/>
                </a:lnTo>
                <a:lnTo>
                  <a:pt x="5289" y="4873"/>
                </a:lnTo>
                <a:lnTo>
                  <a:pt x="5321" y="4784"/>
                </a:lnTo>
                <a:lnTo>
                  <a:pt x="5353" y="4695"/>
                </a:lnTo>
                <a:close/>
                <a:moveTo>
                  <a:pt x="5056" y="4040"/>
                </a:moveTo>
                <a:lnTo>
                  <a:pt x="4994" y="4015"/>
                </a:lnTo>
                <a:lnTo>
                  <a:pt x="4934" y="3989"/>
                </a:lnTo>
                <a:lnTo>
                  <a:pt x="4873" y="3963"/>
                </a:lnTo>
                <a:lnTo>
                  <a:pt x="4813" y="3936"/>
                </a:lnTo>
                <a:lnTo>
                  <a:pt x="4753" y="3909"/>
                </a:lnTo>
                <a:lnTo>
                  <a:pt x="4693" y="3882"/>
                </a:lnTo>
                <a:lnTo>
                  <a:pt x="4633" y="3854"/>
                </a:lnTo>
                <a:lnTo>
                  <a:pt x="4575" y="3825"/>
                </a:lnTo>
                <a:lnTo>
                  <a:pt x="4515" y="3796"/>
                </a:lnTo>
                <a:lnTo>
                  <a:pt x="4457" y="3766"/>
                </a:lnTo>
                <a:lnTo>
                  <a:pt x="4398" y="3736"/>
                </a:lnTo>
                <a:lnTo>
                  <a:pt x="4341" y="3705"/>
                </a:lnTo>
                <a:lnTo>
                  <a:pt x="4282" y="3674"/>
                </a:lnTo>
                <a:lnTo>
                  <a:pt x="4225" y="3643"/>
                </a:lnTo>
                <a:lnTo>
                  <a:pt x="4168" y="3611"/>
                </a:lnTo>
                <a:lnTo>
                  <a:pt x="4111" y="3579"/>
                </a:lnTo>
                <a:lnTo>
                  <a:pt x="3998" y="3513"/>
                </a:lnTo>
                <a:lnTo>
                  <a:pt x="3886" y="3446"/>
                </a:lnTo>
                <a:lnTo>
                  <a:pt x="3776" y="3377"/>
                </a:lnTo>
                <a:lnTo>
                  <a:pt x="3667" y="3305"/>
                </a:lnTo>
                <a:lnTo>
                  <a:pt x="3559" y="3233"/>
                </a:lnTo>
                <a:lnTo>
                  <a:pt x="3451" y="3159"/>
                </a:lnTo>
                <a:lnTo>
                  <a:pt x="3345" y="3084"/>
                </a:lnTo>
                <a:lnTo>
                  <a:pt x="3241" y="3007"/>
                </a:lnTo>
                <a:lnTo>
                  <a:pt x="3337" y="2917"/>
                </a:lnTo>
                <a:lnTo>
                  <a:pt x="3436" y="2829"/>
                </a:lnTo>
                <a:lnTo>
                  <a:pt x="3535" y="2743"/>
                </a:lnTo>
                <a:lnTo>
                  <a:pt x="3637" y="2659"/>
                </a:lnTo>
                <a:lnTo>
                  <a:pt x="3740" y="2576"/>
                </a:lnTo>
                <a:lnTo>
                  <a:pt x="3845" y="2496"/>
                </a:lnTo>
                <a:lnTo>
                  <a:pt x="3951" y="2417"/>
                </a:lnTo>
                <a:lnTo>
                  <a:pt x="4059" y="2340"/>
                </a:lnTo>
                <a:lnTo>
                  <a:pt x="4168" y="2266"/>
                </a:lnTo>
                <a:lnTo>
                  <a:pt x="4279" y="2193"/>
                </a:lnTo>
                <a:lnTo>
                  <a:pt x="4391" y="2122"/>
                </a:lnTo>
                <a:lnTo>
                  <a:pt x="4505" y="2054"/>
                </a:lnTo>
                <a:lnTo>
                  <a:pt x="4620" y="1986"/>
                </a:lnTo>
                <a:lnTo>
                  <a:pt x="4736" y="1921"/>
                </a:lnTo>
                <a:lnTo>
                  <a:pt x="4854" y="1859"/>
                </a:lnTo>
                <a:lnTo>
                  <a:pt x="4973" y="1799"/>
                </a:lnTo>
                <a:lnTo>
                  <a:pt x="5093" y="1740"/>
                </a:lnTo>
                <a:lnTo>
                  <a:pt x="5215" y="1684"/>
                </a:lnTo>
                <a:lnTo>
                  <a:pt x="5338" y="1630"/>
                </a:lnTo>
                <a:lnTo>
                  <a:pt x="5461" y="1579"/>
                </a:lnTo>
                <a:lnTo>
                  <a:pt x="5587" y="1528"/>
                </a:lnTo>
                <a:lnTo>
                  <a:pt x="5714" y="1481"/>
                </a:lnTo>
                <a:lnTo>
                  <a:pt x="5841" y="1436"/>
                </a:lnTo>
                <a:lnTo>
                  <a:pt x="5969" y="1393"/>
                </a:lnTo>
                <a:lnTo>
                  <a:pt x="6100" y="1353"/>
                </a:lnTo>
                <a:lnTo>
                  <a:pt x="6230" y="1315"/>
                </a:lnTo>
                <a:lnTo>
                  <a:pt x="6362" y="1279"/>
                </a:lnTo>
                <a:lnTo>
                  <a:pt x="6495" y="1246"/>
                </a:lnTo>
                <a:lnTo>
                  <a:pt x="6628" y="1215"/>
                </a:lnTo>
                <a:lnTo>
                  <a:pt x="6764" y="1187"/>
                </a:lnTo>
                <a:lnTo>
                  <a:pt x="6899" y="1161"/>
                </a:lnTo>
                <a:lnTo>
                  <a:pt x="7036" y="1137"/>
                </a:lnTo>
                <a:lnTo>
                  <a:pt x="6960" y="1213"/>
                </a:lnTo>
                <a:lnTo>
                  <a:pt x="6884" y="1289"/>
                </a:lnTo>
                <a:lnTo>
                  <a:pt x="6809" y="1367"/>
                </a:lnTo>
                <a:lnTo>
                  <a:pt x="6735" y="1446"/>
                </a:lnTo>
                <a:lnTo>
                  <a:pt x="6662" y="1525"/>
                </a:lnTo>
                <a:lnTo>
                  <a:pt x="6589" y="1607"/>
                </a:lnTo>
                <a:lnTo>
                  <a:pt x="6518" y="1689"/>
                </a:lnTo>
                <a:lnTo>
                  <a:pt x="6448" y="1771"/>
                </a:lnTo>
                <a:lnTo>
                  <a:pt x="6379" y="1855"/>
                </a:lnTo>
                <a:lnTo>
                  <a:pt x="6310" y="1940"/>
                </a:lnTo>
                <a:lnTo>
                  <a:pt x="6242" y="2027"/>
                </a:lnTo>
                <a:lnTo>
                  <a:pt x="6176" y="2113"/>
                </a:lnTo>
                <a:lnTo>
                  <a:pt x="6110" y="2201"/>
                </a:lnTo>
                <a:lnTo>
                  <a:pt x="6045" y="2290"/>
                </a:lnTo>
                <a:lnTo>
                  <a:pt x="5982" y="2379"/>
                </a:lnTo>
                <a:lnTo>
                  <a:pt x="5919" y="2471"/>
                </a:lnTo>
                <a:lnTo>
                  <a:pt x="5857" y="2562"/>
                </a:lnTo>
                <a:lnTo>
                  <a:pt x="5797" y="2654"/>
                </a:lnTo>
                <a:lnTo>
                  <a:pt x="5736" y="2748"/>
                </a:lnTo>
                <a:lnTo>
                  <a:pt x="5678" y="2842"/>
                </a:lnTo>
                <a:lnTo>
                  <a:pt x="5620" y="2938"/>
                </a:lnTo>
                <a:lnTo>
                  <a:pt x="5564" y="3034"/>
                </a:lnTo>
                <a:lnTo>
                  <a:pt x="5508" y="3130"/>
                </a:lnTo>
                <a:lnTo>
                  <a:pt x="5453" y="3228"/>
                </a:lnTo>
                <a:lnTo>
                  <a:pt x="5400" y="3326"/>
                </a:lnTo>
                <a:lnTo>
                  <a:pt x="5347" y="3427"/>
                </a:lnTo>
                <a:lnTo>
                  <a:pt x="5296" y="3527"/>
                </a:lnTo>
                <a:lnTo>
                  <a:pt x="5246" y="3628"/>
                </a:lnTo>
                <a:lnTo>
                  <a:pt x="5197" y="3729"/>
                </a:lnTo>
                <a:lnTo>
                  <a:pt x="5148" y="3833"/>
                </a:lnTo>
                <a:lnTo>
                  <a:pt x="5102" y="3936"/>
                </a:lnTo>
                <a:lnTo>
                  <a:pt x="5056" y="4040"/>
                </a:lnTo>
                <a:close/>
                <a:moveTo>
                  <a:pt x="7945" y="1047"/>
                </a:moveTo>
                <a:lnTo>
                  <a:pt x="7945" y="4642"/>
                </a:lnTo>
                <a:lnTo>
                  <a:pt x="7867" y="4639"/>
                </a:lnTo>
                <a:lnTo>
                  <a:pt x="7789" y="4635"/>
                </a:lnTo>
                <a:lnTo>
                  <a:pt x="7711" y="4631"/>
                </a:lnTo>
                <a:lnTo>
                  <a:pt x="7633" y="4626"/>
                </a:lnTo>
                <a:lnTo>
                  <a:pt x="7556" y="4621"/>
                </a:lnTo>
                <a:lnTo>
                  <a:pt x="7478" y="4614"/>
                </a:lnTo>
                <a:lnTo>
                  <a:pt x="7401" y="4607"/>
                </a:lnTo>
                <a:lnTo>
                  <a:pt x="7325" y="4600"/>
                </a:lnTo>
                <a:lnTo>
                  <a:pt x="7248" y="4591"/>
                </a:lnTo>
                <a:lnTo>
                  <a:pt x="7172" y="4582"/>
                </a:lnTo>
                <a:lnTo>
                  <a:pt x="7095" y="4573"/>
                </a:lnTo>
                <a:lnTo>
                  <a:pt x="7020" y="4562"/>
                </a:lnTo>
                <a:lnTo>
                  <a:pt x="6944" y="4551"/>
                </a:lnTo>
                <a:lnTo>
                  <a:pt x="6868" y="4540"/>
                </a:lnTo>
                <a:lnTo>
                  <a:pt x="6793" y="4527"/>
                </a:lnTo>
                <a:lnTo>
                  <a:pt x="6718" y="4514"/>
                </a:lnTo>
                <a:lnTo>
                  <a:pt x="6644" y="4501"/>
                </a:lnTo>
                <a:lnTo>
                  <a:pt x="6569" y="4486"/>
                </a:lnTo>
                <a:lnTo>
                  <a:pt x="6495" y="4471"/>
                </a:lnTo>
                <a:lnTo>
                  <a:pt x="6421" y="4456"/>
                </a:lnTo>
                <a:lnTo>
                  <a:pt x="6347" y="4439"/>
                </a:lnTo>
                <a:lnTo>
                  <a:pt x="6273" y="4423"/>
                </a:lnTo>
                <a:lnTo>
                  <a:pt x="6200" y="4405"/>
                </a:lnTo>
                <a:lnTo>
                  <a:pt x="6127" y="4387"/>
                </a:lnTo>
                <a:lnTo>
                  <a:pt x="6055" y="4368"/>
                </a:lnTo>
                <a:lnTo>
                  <a:pt x="5982" y="4348"/>
                </a:lnTo>
                <a:lnTo>
                  <a:pt x="5910" y="4328"/>
                </a:lnTo>
                <a:lnTo>
                  <a:pt x="5838" y="4308"/>
                </a:lnTo>
                <a:lnTo>
                  <a:pt x="5766" y="4286"/>
                </a:lnTo>
                <a:lnTo>
                  <a:pt x="5694" y="4264"/>
                </a:lnTo>
                <a:lnTo>
                  <a:pt x="5624" y="4242"/>
                </a:lnTo>
                <a:lnTo>
                  <a:pt x="5553" y="4217"/>
                </a:lnTo>
                <a:lnTo>
                  <a:pt x="5605" y="4099"/>
                </a:lnTo>
                <a:lnTo>
                  <a:pt x="5658" y="3982"/>
                </a:lnTo>
                <a:lnTo>
                  <a:pt x="5714" y="3866"/>
                </a:lnTo>
                <a:lnTo>
                  <a:pt x="5771" y="3750"/>
                </a:lnTo>
                <a:lnTo>
                  <a:pt x="5830" y="3637"/>
                </a:lnTo>
                <a:lnTo>
                  <a:pt x="5889" y="3524"/>
                </a:lnTo>
                <a:lnTo>
                  <a:pt x="5951" y="3412"/>
                </a:lnTo>
                <a:lnTo>
                  <a:pt x="6014" y="3301"/>
                </a:lnTo>
                <a:lnTo>
                  <a:pt x="6078" y="3192"/>
                </a:lnTo>
                <a:lnTo>
                  <a:pt x="6144" y="3084"/>
                </a:lnTo>
                <a:lnTo>
                  <a:pt x="6212" y="2978"/>
                </a:lnTo>
                <a:lnTo>
                  <a:pt x="6279" y="2871"/>
                </a:lnTo>
                <a:lnTo>
                  <a:pt x="6349" y="2767"/>
                </a:lnTo>
                <a:lnTo>
                  <a:pt x="6421" y="2664"/>
                </a:lnTo>
                <a:lnTo>
                  <a:pt x="6494" y="2563"/>
                </a:lnTo>
                <a:lnTo>
                  <a:pt x="6568" y="2463"/>
                </a:lnTo>
                <a:lnTo>
                  <a:pt x="6643" y="2363"/>
                </a:lnTo>
                <a:lnTo>
                  <a:pt x="6718" y="2265"/>
                </a:lnTo>
                <a:lnTo>
                  <a:pt x="6796" y="2169"/>
                </a:lnTo>
                <a:lnTo>
                  <a:pt x="6875" y="2074"/>
                </a:lnTo>
                <a:lnTo>
                  <a:pt x="6955" y="1980"/>
                </a:lnTo>
                <a:lnTo>
                  <a:pt x="7038" y="1888"/>
                </a:lnTo>
                <a:lnTo>
                  <a:pt x="7121" y="1798"/>
                </a:lnTo>
                <a:lnTo>
                  <a:pt x="7204" y="1709"/>
                </a:lnTo>
                <a:lnTo>
                  <a:pt x="7289" y="1621"/>
                </a:lnTo>
                <a:lnTo>
                  <a:pt x="7375" y="1534"/>
                </a:lnTo>
                <a:lnTo>
                  <a:pt x="7463" y="1449"/>
                </a:lnTo>
                <a:lnTo>
                  <a:pt x="7552" y="1366"/>
                </a:lnTo>
                <a:lnTo>
                  <a:pt x="7642" y="1285"/>
                </a:lnTo>
                <a:lnTo>
                  <a:pt x="7732" y="1205"/>
                </a:lnTo>
                <a:lnTo>
                  <a:pt x="7825" y="1126"/>
                </a:lnTo>
                <a:lnTo>
                  <a:pt x="7918" y="1049"/>
                </a:lnTo>
                <a:lnTo>
                  <a:pt x="7931" y="1048"/>
                </a:lnTo>
                <a:lnTo>
                  <a:pt x="7945" y="1047"/>
                </a:lnTo>
                <a:close/>
                <a:moveTo>
                  <a:pt x="9383" y="1137"/>
                </a:moveTo>
                <a:lnTo>
                  <a:pt x="9520" y="1161"/>
                </a:lnTo>
                <a:lnTo>
                  <a:pt x="9656" y="1187"/>
                </a:lnTo>
                <a:lnTo>
                  <a:pt x="9791" y="1215"/>
                </a:lnTo>
                <a:lnTo>
                  <a:pt x="9924" y="1246"/>
                </a:lnTo>
                <a:lnTo>
                  <a:pt x="10058" y="1279"/>
                </a:lnTo>
                <a:lnTo>
                  <a:pt x="10189" y="1315"/>
                </a:lnTo>
                <a:lnTo>
                  <a:pt x="10320" y="1353"/>
                </a:lnTo>
                <a:lnTo>
                  <a:pt x="10450" y="1393"/>
                </a:lnTo>
                <a:lnTo>
                  <a:pt x="10578" y="1436"/>
                </a:lnTo>
                <a:lnTo>
                  <a:pt x="10706" y="1481"/>
                </a:lnTo>
                <a:lnTo>
                  <a:pt x="10832" y="1528"/>
                </a:lnTo>
                <a:lnTo>
                  <a:pt x="10958" y="1579"/>
                </a:lnTo>
                <a:lnTo>
                  <a:pt x="11082" y="1630"/>
                </a:lnTo>
                <a:lnTo>
                  <a:pt x="11205" y="1684"/>
                </a:lnTo>
                <a:lnTo>
                  <a:pt x="11326" y="1740"/>
                </a:lnTo>
                <a:lnTo>
                  <a:pt x="11446" y="1799"/>
                </a:lnTo>
                <a:lnTo>
                  <a:pt x="11565" y="1859"/>
                </a:lnTo>
                <a:lnTo>
                  <a:pt x="11683" y="1921"/>
                </a:lnTo>
                <a:lnTo>
                  <a:pt x="11799" y="1986"/>
                </a:lnTo>
                <a:lnTo>
                  <a:pt x="11914" y="2054"/>
                </a:lnTo>
                <a:lnTo>
                  <a:pt x="12028" y="2122"/>
                </a:lnTo>
                <a:lnTo>
                  <a:pt x="12140" y="2193"/>
                </a:lnTo>
                <a:lnTo>
                  <a:pt x="12251" y="2266"/>
                </a:lnTo>
                <a:lnTo>
                  <a:pt x="12360" y="2340"/>
                </a:lnTo>
                <a:lnTo>
                  <a:pt x="12468" y="2417"/>
                </a:lnTo>
                <a:lnTo>
                  <a:pt x="12574" y="2496"/>
                </a:lnTo>
                <a:lnTo>
                  <a:pt x="12679" y="2576"/>
                </a:lnTo>
                <a:lnTo>
                  <a:pt x="12782" y="2659"/>
                </a:lnTo>
                <a:lnTo>
                  <a:pt x="12884" y="2743"/>
                </a:lnTo>
                <a:lnTo>
                  <a:pt x="12983" y="2829"/>
                </a:lnTo>
                <a:lnTo>
                  <a:pt x="13082" y="2917"/>
                </a:lnTo>
                <a:lnTo>
                  <a:pt x="13178" y="3007"/>
                </a:lnTo>
                <a:lnTo>
                  <a:pt x="13074" y="3084"/>
                </a:lnTo>
                <a:lnTo>
                  <a:pt x="12968" y="3159"/>
                </a:lnTo>
                <a:lnTo>
                  <a:pt x="12861" y="3233"/>
                </a:lnTo>
                <a:lnTo>
                  <a:pt x="12752" y="3305"/>
                </a:lnTo>
                <a:lnTo>
                  <a:pt x="12644" y="3377"/>
                </a:lnTo>
                <a:lnTo>
                  <a:pt x="12533" y="3446"/>
                </a:lnTo>
                <a:lnTo>
                  <a:pt x="12421" y="3513"/>
                </a:lnTo>
                <a:lnTo>
                  <a:pt x="12308" y="3579"/>
                </a:lnTo>
                <a:lnTo>
                  <a:pt x="12252" y="3611"/>
                </a:lnTo>
                <a:lnTo>
                  <a:pt x="12194" y="3643"/>
                </a:lnTo>
                <a:lnTo>
                  <a:pt x="12137" y="3674"/>
                </a:lnTo>
                <a:lnTo>
                  <a:pt x="12078" y="3705"/>
                </a:lnTo>
                <a:lnTo>
                  <a:pt x="12021" y="3736"/>
                </a:lnTo>
                <a:lnTo>
                  <a:pt x="11962" y="3766"/>
                </a:lnTo>
                <a:lnTo>
                  <a:pt x="11904" y="3796"/>
                </a:lnTo>
                <a:lnTo>
                  <a:pt x="11844" y="3825"/>
                </a:lnTo>
                <a:lnTo>
                  <a:pt x="11786" y="3854"/>
                </a:lnTo>
                <a:lnTo>
                  <a:pt x="11726" y="3882"/>
                </a:lnTo>
                <a:lnTo>
                  <a:pt x="11667" y="3909"/>
                </a:lnTo>
                <a:lnTo>
                  <a:pt x="11606" y="3936"/>
                </a:lnTo>
                <a:lnTo>
                  <a:pt x="11546" y="3963"/>
                </a:lnTo>
                <a:lnTo>
                  <a:pt x="11485" y="3989"/>
                </a:lnTo>
                <a:lnTo>
                  <a:pt x="11425" y="4015"/>
                </a:lnTo>
                <a:lnTo>
                  <a:pt x="11363" y="4040"/>
                </a:lnTo>
                <a:lnTo>
                  <a:pt x="11317" y="3936"/>
                </a:lnTo>
                <a:lnTo>
                  <a:pt x="11271" y="3833"/>
                </a:lnTo>
                <a:lnTo>
                  <a:pt x="11222" y="3729"/>
                </a:lnTo>
                <a:lnTo>
                  <a:pt x="11173" y="3628"/>
                </a:lnTo>
                <a:lnTo>
                  <a:pt x="11123" y="3527"/>
                </a:lnTo>
                <a:lnTo>
                  <a:pt x="11072" y="3427"/>
                </a:lnTo>
                <a:lnTo>
                  <a:pt x="11019" y="3326"/>
                </a:lnTo>
                <a:lnTo>
                  <a:pt x="10966" y="3228"/>
                </a:lnTo>
                <a:lnTo>
                  <a:pt x="10911" y="3130"/>
                </a:lnTo>
                <a:lnTo>
                  <a:pt x="10855" y="3034"/>
                </a:lnTo>
                <a:lnTo>
                  <a:pt x="10799" y="2938"/>
                </a:lnTo>
                <a:lnTo>
                  <a:pt x="10741" y="2842"/>
                </a:lnTo>
                <a:lnTo>
                  <a:pt x="10683" y="2748"/>
                </a:lnTo>
                <a:lnTo>
                  <a:pt x="10623" y="2654"/>
                </a:lnTo>
                <a:lnTo>
                  <a:pt x="10562" y="2562"/>
                </a:lnTo>
                <a:lnTo>
                  <a:pt x="10500" y="2471"/>
                </a:lnTo>
                <a:lnTo>
                  <a:pt x="10437" y="2379"/>
                </a:lnTo>
                <a:lnTo>
                  <a:pt x="10374" y="2290"/>
                </a:lnTo>
                <a:lnTo>
                  <a:pt x="10309" y="2201"/>
                </a:lnTo>
                <a:lnTo>
                  <a:pt x="10243" y="2113"/>
                </a:lnTo>
                <a:lnTo>
                  <a:pt x="10177" y="2027"/>
                </a:lnTo>
                <a:lnTo>
                  <a:pt x="10109" y="1940"/>
                </a:lnTo>
                <a:lnTo>
                  <a:pt x="10041" y="1855"/>
                </a:lnTo>
                <a:lnTo>
                  <a:pt x="9971" y="1771"/>
                </a:lnTo>
                <a:lnTo>
                  <a:pt x="9901" y="1689"/>
                </a:lnTo>
                <a:lnTo>
                  <a:pt x="9830" y="1607"/>
                </a:lnTo>
                <a:lnTo>
                  <a:pt x="9758" y="1525"/>
                </a:lnTo>
                <a:lnTo>
                  <a:pt x="9685" y="1446"/>
                </a:lnTo>
                <a:lnTo>
                  <a:pt x="9610" y="1367"/>
                </a:lnTo>
                <a:lnTo>
                  <a:pt x="9536" y="1289"/>
                </a:lnTo>
                <a:lnTo>
                  <a:pt x="9460" y="1213"/>
                </a:lnTo>
                <a:lnTo>
                  <a:pt x="9383" y="1137"/>
                </a:lnTo>
                <a:close/>
                <a:moveTo>
                  <a:pt x="8502" y="1049"/>
                </a:moveTo>
                <a:lnTo>
                  <a:pt x="8595" y="1126"/>
                </a:lnTo>
                <a:lnTo>
                  <a:pt x="8687" y="1205"/>
                </a:lnTo>
                <a:lnTo>
                  <a:pt x="8778" y="1285"/>
                </a:lnTo>
                <a:lnTo>
                  <a:pt x="8867" y="1366"/>
                </a:lnTo>
                <a:lnTo>
                  <a:pt x="8957" y="1449"/>
                </a:lnTo>
                <a:lnTo>
                  <a:pt x="9044" y="1534"/>
                </a:lnTo>
                <a:lnTo>
                  <a:pt x="9130" y="1621"/>
                </a:lnTo>
                <a:lnTo>
                  <a:pt x="9215" y="1709"/>
                </a:lnTo>
                <a:lnTo>
                  <a:pt x="9299" y="1798"/>
                </a:lnTo>
                <a:lnTo>
                  <a:pt x="9382" y="1888"/>
                </a:lnTo>
                <a:lnTo>
                  <a:pt x="9464" y="1980"/>
                </a:lnTo>
                <a:lnTo>
                  <a:pt x="9544" y="2074"/>
                </a:lnTo>
                <a:lnTo>
                  <a:pt x="9623" y="2169"/>
                </a:lnTo>
                <a:lnTo>
                  <a:pt x="9701" y="2265"/>
                </a:lnTo>
                <a:lnTo>
                  <a:pt x="9778" y="2363"/>
                </a:lnTo>
                <a:lnTo>
                  <a:pt x="9852" y="2463"/>
                </a:lnTo>
                <a:lnTo>
                  <a:pt x="9926" y="2563"/>
                </a:lnTo>
                <a:lnTo>
                  <a:pt x="9999" y="2664"/>
                </a:lnTo>
                <a:lnTo>
                  <a:pt x="10070" y="2767"/>
                </a:lnTo>
                <a:lnTo>
                  <a:pt x="10140" y="2871"/>
                </a:lnTo>
                <a:lnTo>
                  <a:pt x="10209" y="2978"/>
                </a:lnTo>
                <a:lnTo>
                  <a:pt x="10275" y="3084"/>
                </a:lnTo>
                <a:lnTo>
                  <a:pt x="10341" y="3192"/>
                </a:lnTo>
                <a:lnTo>
                  <a:pt x="10406" y="3301"/>
                </a:lnTo>
                <a:lnTo>
                  <a:pt x="10468" y="3412"/>
                </a:lnTo>
                <a:lnTo>
                  <a:pt x="10530" y="3524"/>
                </a:lnTo>
                <a:lnTo>
                  <a:pt x="10589" y="3637"/>
                </a:lnTo>
                <a:lnTo>
                  <a:pt x="10648" y="3750"/>
                </a:lnTo>
                <a:lnTo>
                  <a:pt x="10705" y="3866"/>
                </a:lnTo>
                <a:lnTo>
                  <a:pt x="10761" y="3982"/>
                </a:lnTo>
                <a:lnTo>
                  <a:pt x="10815" y="4099"/>
                </a:lnTo>
                <a:lnTo>
                  <a:pt x="10867" y="4217"/>
                </a:lnTo>
                <a:lnTo>
                  <a:pt x="10797" y="4242"/>
                </a:lnTo>
                <a:lnTo>
                  <a:pt x="10725" y="4264"/>
                </a:lnTo>
                <a:lnTo>
                  <a:pt x="10654" y="4286"/>
                </a:lnTo>
                <a:lnTo>
                  <a:pt x="10582" y="4308"/>
                </a:lnTo>
                <a:lnTo>
                  <a:pt x="10510" y="4328"/>
                </a:lnTo>
                <a:lnTo>
                  <a:pt x="10437" y="4348"/>
                </a:lnTo>
                <a:lnTo>
                  <a:pt x="10366" y="4368"/>
                </a:lnTo>
                <a:lnTo>
                  <a:pt x="10293" y="4387"/>
                </a:lnTo>
                <a:lnTo>
                  <a:pt x="10219" y="4405"/>
                </a:lnTo>
                <a:lnTo>
                  <a:pt x="10146" y="4423"/>
                </a:lnTo>
                <a:lnTo>
                  <a:pt x="10072" y="4439"/>
                </a:lnTo>
                <a:lnTo>
                  <a:pt x="9998" y="4456"/>
                </a:lnTo>
                <a:lnTo>
                  <a:pt x="9924" y="4471"/>
                </a:lnTo>
                <a:lnTo>
                  <a:pt x="9850" y="4486"/>
                </a:lnTo>
                <a:lnTo>
                  <a:pt x="9775" y="4501"/>
                </a:lnTo>
                <a:lnTo>
                  <a:pt x="9701" y="4514"/>
                </a:lnTo>
                <a:lnTo>
                  <a:pt x="9626" y="4527"/>
                </a:lnTo>
                <a:lnTo>
                  <a:pt x="9551" y="4540"/>
                </a:lnTo>
                <a:lnTo>
                  <a:pt x="9475" y="4551"/>
                </a:lnTo>
                <a:lnTo>
                  <a:pt x="9400" y="4562"/>
                </a:lnTo>
                <a:lnTo>
                  <a:pt x="9324" y="4573"/>
                </a:lnTo>
                <a:lnTo>
                  <a:pt x="9247" y="4582"/>
                </a:lnTo>
                <a:lnTo>
                  <a:pt x="9171" y="4591"/>
                </a:lnTo>
                <a:lnTo>
                  <a:pt x="9094" y="4600"/>
                </a:lnTo>
                <a:lnTo>
                  <a:pt x="9018" y="4607"/>
                </a:lnTo>
                <a:lnTo>
                  <a:pt x="8940" y="4614"/>
                </a:lnTo>
                <a:lnTo>
                  <a:pt x="8863" y="4621"/>
                </a:lnTo>
                <a:lnTo>
                  <a:pt x="8786" y="4626"/>
                </a:lnTo>
                <a:lnTo>
                  <a:pt x="8708" y="4631"/>
                </a:lnTo>
                <a:lnTo>
                  <a:pt x="8630" y="4635"/>
                </a:lnTo>
                <a:lnTo>
                  <a:pt x="8552" y="4639"/>
                </a:lnTo>
                <a:lnTo>
                  <a:pt x="8474" y="4642"/>
                </a:lnTo>
                <a:lnTo>
                  <a:pt x="8474" y="1047"/>
                </a:lnTo>
                <a:lnTo>
                  <a:pt x="8489" y="1048"/>
                </a:lnTo>
                <a:lnTo>
                  <a:pt x="8502" y="1049"/>
                </a:lnTo>
                <a:close/>
                <a:moveTo>
                  <a:pt x="7917" y="14987"/>
                </a:moveTo>
                <a:lnTo>
                  <a:pt x="7835" y="14918"/>
                </a:lnTo>
                <a:lnTo>
                  <a:pt x="7754" y="14850"/>
                </a:lnTo>
                <a:lnTo>
                  <a:pt x="7673" y="14779"/>
                </a:lnTo>
                <a:lnTo>
                  <a:pt x="7594" y="14708"/>
                </a:lnTo>
                <a:lnTo>
                  <a:pt x="7515" y="14636"/>
                </a:lnTo>
                <a:lnTo>
                  <a:pt x="7437" y="14562"/>
                </a:lnTo>
                <a:lnTo>
                  <a:pt x="7360" y="14487"/>
                </a:lnTo>
                <a:lnTo>
                  <a:pt x="7284" y="14410"/>
                </a:lnTo>
                <a:lnTo>
                  <a:pt x="7209" y="14333"/>
                </a:lnTo>
                <a:lnTo>
                  <a:pt x="7135" y="14255"/>
                </a:lnTo>
                <a:lnTo>
                  <a:pt x="7061" y="14175"/>
                </a:lnTo>
                <a:lnTo>
                  <a:pt x="6989" y="14095"/>
                </a:lnTo>
                <a:lnTo>
                  <a:pt x="6919" y="14012"/>
                </a:lnTo>
                <a:lnTo>
                  <a:pt x="6848" y="13930"/>
                </a:lnTo>
                <a:lnTo>
                  <a:pt x="6778" y="13846"/>
                </a:lnTo>
                <a:lnTo>
                  <a:pt x="6710" y="13761"/>
                </a:lnTo>
                <a:lnTo>
                  <a:pt x="6643" y="13675"/>
                </a:lnTo>
                <a:lnTo>
                  <a:pt x="6576" y="13588"/>
                </a:lnTo>
                <a:lnTo>
                  <a:pt x="6511" y="13499"/>
                </a:lnTo>
                <a:lnTo>
                  <a:pt x="6447" y="13410"/>
                </a:lnTo>
                <a:lnTo>
                  <a:pt x="6383" y="13319"/>
                </a:lnTo>
                <a:lnTo>
                  <a:pt x="6321" y="13228"/>
                </a:lnTo>
                <a:lnTo>
                  <a:pt x="6260" y="13135"/>
                </a:lnTo>
                <a:lnTo>
                  <a:pt x="6199" y="13042"/>
                </a:lnTo>
                <a:lnTo>
                  <a:pt x="6141" y="12948"/>
                </a:lnTo>
                <a:lnTo>
                  <a:pt x="6082" y="12853"/>
                </a:lnTo>
                <a:lnTo>
                  <a:pt x="6026" y="12757"/>
                </a:lnTo>
                <a:lnTo>
                  <a:pt x="5969" y="12659"/>
                </a:lnTo>
                <a:lnTo>
                  <a:pt x="5915" y="12561"/>
                </a:lnTo>
                <a:lnTo>
                  <a:pt x="5862" y="12462"/>
                </a:lnTo>
                <a:lnTo>
                  <a:pt x="5809" y="12363"/>
                </a:lnTo>
                <a:lnTo>
                  <a:pt x="5758" y="12262"/>
                </a:lnTo>
                <a:lnTo>
                  <a:pt x="5823" y="12242"/>
                </a:lnTo>
                <a:lnTo>
                  <a:pt x="5888" y="12223"/>
                </a:lnTo>
                <a:lnTo>
                  <a:pt x="5954" y="12204"/>
                </a:lnTo>
                <a:lnTo>
                  <a:pt x="6020" y="12187"/>
                </a:lnTo>
                <a:lnTo>
                  <a:pt x="6086" y="12169"/>
                </a:lnTo>
                <a:lnTo>
                  <a:pt x="6152" y="12153"/>
                </a:lnTo>
                <a:lnTo>
                  <a:pt x="6219" y="12136"/>
                </a:lnTo>
                <a:lnTo>
                  <a:pt x="6285" y="12121"/>
                </a:lnTo>
                <a:lnTo>
                  <a:pt x="6352" y="12106"/>
                </a:lnTo>
                <a:lnTo>
                  <a:pt x="6420" y="12091"/>
                </a:lnTo>
                <a:lnTo>
                  <a:pt x="6487" y="12077"/>
                </a:lnTo>
                <a:lnTo>
                  <a:pt x="6554" y="12064"/>
                </a:lnTo>
                <a:lnTo>
                  <a:pt x="6622" y="12051"/>
                </a:lnTo>
                <a:lnTo>
                  <a:pt x="6691" y="12039"/>
                </a:lnTo>
                <a:lnTo>
                  <a:pt x="6758" y="12027"/>
                </a:lnTo>
                <a:lnTo>
                  <a:pt x="6827" y="12016"/>
                </a:lnTo>
                <a:lnTo>
                  <a:pt x="6895" y="12005"/>
                </a:lnTo>
                <a:lnTo>
                  <a:pt x="6964" y="11995"/>
                </a:lnTo>
                <a:lnTo>
                  <a:pt x="7033" y="11986"/>
                </a:lnTo>
                <a:lnTo>
                  <a:pt x="7102" y="11976"/>
                </a:lnTo>
                <a:lnTo>
                  <a:pt x="7171" y="11968"/>
                </a:lnTo>
                <a:lnTo>
                  <a:pt x="7241" y="11960"/>
                </a:lnTo>
                <a:lnTo>
                  <a:pt x="7311" y="11953"/>
                </a:lnTo>
                <a:lnTo>
                  <a:pt x="7380" y="11946"/>
                </a:lnTo>
                <a:lnTo>
                  <a:pt x="7450" y="11940"/>
                </a:lnTo>
                <a:lnTo>
                  <a:pt x="7521" y="11934"/>
                </a:lnTo>
                <a:lnTo>
                  <a:pt x="7591" y="11929"/>
                </a:lnTo>
                <a:lnTo>
                  <a:pt x="7662" y="11924"/>
                </a:lnTo>
                <a:lnTo>
                  <a:pt x="7732" y="11920"/>
                </a:lnTo>
                <a:lnTo>
                  <a:pt x="7803" y="11916"/>
                </a:lnTo>
                <a:lnTo>
                  <a:pt x="7874" y="11913"/>
                </a:lnTo>
                <a:lnTo>
                  <a:pt x="7945" y="11911"/>
                </a:lnTo>
                <a:lnTo>
                  <a:pt x="7945" y="14988"/>
                </a:lnTo>
                <a:lnTo>
                  <a:pt x="7917" y="14987"/>
                </a:lnTo>
                <a:close/>
                <a:moveTo>
                  <a:pt x="15347" y="7759"/>
                </a:moveTo>
                <a:lnTo>
                  <a:pt x="12171" y="7759"/>
                </a:lnTo>
                <a:lnTo>
                  <a:pt x="12168" y="7652"/>
                </a:lnTo>
                <a:lnTo>
                  <a:pt x="12163" y="7545"/>
                </a:lnTo>
                <a:lnTo>
                  <a:pt x="12157" y="7439"/>
                </a:lnTo>
                <a:lnTo>
                  <a:pt x="12151" y="7332"/>
                </a:lnTo>
                <a:lnTo>
                  <a:pt x="12144" y="7226"/>
                </a:lnTo>
                <a:lnTo>
                  <a:pt x="12136" y="7120"/>
                </a:lnTo>
                <a:lnTo>
                  <a:pt x="12126" y="7015"/>
                </a:lnTo>
                <a:lnTo>
                  <a:pt x="12115" y="6911"/>
                </a:lnTo>
                <a:lnTo>
                  <a:pt x="12104" y="6805"/>
                </a:lnTo>
                <a:lnTo>
                  <a:pt x="12092" y="6701"/>
                </a:lnTo>
                <a:lnTo>
                  <a:pt x="12078" y="6598"/>
                </a:lnTo>
                <a:lnTo>
                  <a:pt x="12063" y="6494"/>
                </a:lnTo>
                <a:lnTo>
                  <a:pt x="12047" y="6391"/>
                </a:lnTo>
                <a:lnTo>
                  <a:pt x="12031" y="6288"/>
                </a:lnTo>
                <a:lnTo>
                  <a:pt x="12014" y="6186"/>
                </a:lnTo>
                <a:lnTo>
                  <a:pt x="11995" y="6084"/>
                </a:lnTo>
                <a:lnTo>
                  <a:pt x="11976" y="5982"/>
                </a:lnTo>
                <a:lnTo>
                  <a:pt x="11954" y="5881"/>
                </a:lnTo>
                <a:lnTo>
                  <a:pt x="11933" y="5781"/>
                </a:lnTo>
                <a:lnTo>
                  <a:pt x="11910" y="5681"/>
                </a:lnTo>
                <a:lnTo>
                  <a:pt x="11886" y="5582"/>
                </a:lnTo>
                <a:lnTo>
                  <a:pt x="11862" y="5482"/>
                </a:lnTo>
                <a:lnTo>
                  <a:pt x="11836" y="5383"/>
                </a:lnTo>
                <a:lnTo>
                  <a:pt x="11810" y="5285"/>
                </a:lnTo>
                <a:lnTo>
                  <a:pt x="11783" y="5188"/>
                </a:lnTo>
                <a:lnTo>
                  <a:pt x="11754" y="5090"/>
                </a:lnTo>
                <a:lnTo>
                  <a:pt x="11724" y="4993"/>
                </a:lnTo>
                <a:lnTo>
                  <a:pt x="11694" y="4897"/>
                </a:lnTo>
                <a:lnTo>
                  <a:pt x="11663" y="4801"/>
                </a:lnTo>
                <a:lnTo>
                  <a:pt x="11630" y="4706"/>
                </a:lnTo>
                <a:lnTo>
                  <a:pt x="11597" y="4611"/>
                </a:lnTo>
                <a:lnTo>
                  <a:pt x="11563" y="4517"/>
                </a:lnTo>
                <a:lnTo>
                  <a:pt x="11630" y="4489"/>
                </a:lnTo>
                <a:lnTo>
                  <a:pt x="11695" y="4461"/>
                </a:lnTo>
                <a:lnTo>
                  <a:pt x="11762" y="4432"/>
                </a:lnTo>
                <a:lnTo>
                  <a:pt x="11828" y="4403"/>
                </a:lnTo>
                <a:lnTo>
                  <a:pt x="11894" y="4374"/>
                </a:lnTo>
                <a:lnTo>
                  <a:pt x="11959" y="4343"/>
                </a:lnTo>
                <a:lnTo>
                  <a:pt x="12024" y="4312"/>
                </a:lnTo>
                <a:lnTo>
                  <a:pt x="12088" y="4281"/>
                </a:lnTo>
                <a:lnTo>
                  <a:pt x="12153" y="4249"/>
                </a:lnTo>
                <a:lnTo>
                  <a:pt x="12217" y="4216"/>
                </a:lnTo>
                <a:lnTo>
                  <a:pt x="12280" y="4183"/>
                </a:lnTo>
                <a:lnTo>
                  <a:pt x="12344" y="4150"/>
                </a:lnTo>
                <a:lnTo>
                  <a:pt x="12407" y="4116"/>
                </a:lnTo>
                <a:lnTo>
                  <a:pt x="12469" y="4081"/>
                </a:lnTo>
                <a:lnTo>
                  <a:pt x="12532" y="4046"/>
                </a:lnTo>
                <a:lnTo>
                  <a:pt x="12593" y="4011"/>
                </a:lnTo>
                <a:lnTo>
                  <a:pt x="12655" y="3975"/>
                </a:lnTo>
                <a:lnTo>
                  <a:pt x="12717" y="3939"/>
                </a:lnTo>
                <a:lnTo>
                  <a:pt x="12778" y="3902"/>
                </a:lnTo>
                <a:lnTo>
                  <a:pt x="12839" y="3865"/>
                </a:lnTo>
                <a:lnTo>
                  <a:pt x="12899" y="3827"/>
                </a:lnTo>
                <a:lnTo>
                  <a:pt x="12959" y="3789"/>
                </a:lnTo>
                <a:lnTo>
                  <a:pt x="13019" y="3749"/>
                </a:lnTo>
                <a:lnTo>
                  <a:pt x="13078" y="3710"/>
                </a:lnTo>
                <a:lnTo>
                  <a:pt x="13137" y="3670"/>
                </a:lnTo>
                <a:lnTo>
                  <a:pt x="13196" y="3630"/>
                </a:lnTo>
                <a:lnTo>
                  <a:pt x="13254" y="3590"/>
                </a:lnTo>
                <a:lnTo>
                  <a:pt x="13313" y="3549"/>
                </a:lnTo>
                <a:lnTo>
                  <a:pt x="13370" y="3507"/>
                </a:lnTo>
                <a:lnTo>
                  <a:pt x="13428" y="3466"/>
                </a:lnTo>
                <a:lnTo>
                  <a:pt x="13485" y="3423"/>
                </a:lnTo>
                <a:lnTo>
                  <a:pt x="13542" y="3381"/>
                </a:lnTo>
                <a:lnTo>
                  <a:pt x="13641" y="3492"/>
                </a:lnTo>
                <a:lnTo>
                  <a:pt x="13738" y="3605"/>
                </a:lnTo>
                <a:lnTo>
                  <a:pt x="13832" y="3719"/>
                </a:lnTo>
                <a:lnTo>
                  <a:pt x="13924" y="3837"/>
                </a:lnTo>
                <a:lnTo>
                  <a:pt x="14014" y="3956"/>
                </a:lnTo>
                <a:lnTo>
                  <a:pt x="14101" y="4076"/>
                </a:lnTo>
                <a:lnTo>
                  <a:pt x="14185" y="4199"/>
                </a:lnTo>
                <a:lnTo>
                  <a:pt x="14266" y="4324"/>
                </a:lnTo>
                <a:lnTo>
                  <a:pt x="14346" y="4450"/>
                </a:lnTo>
                <a:lnTo>
                  <a:pt x="14422" y="4578"/>
                </a:lnTo>
                <a:lnTo>
                  <a:pt x="14496" y="4708"/>
                </a:lnTo>
                <a:lnTo>
                  <a:pt x="14567" y="4839"/>
                </a:lnTo>
                <a:lnTo>
                  <a:pt x="14634" y="4972"/>
                </a:lnTo>
                <a:lnTo>
                  <a:pt x="14700" y="5106"/>
                </a:lnTo>
                <a:lnTo>
                  <a:pt x="14763" y="5243"/>
                </a:lnTo>
                <a:lnTo>
                  <a:pt x="14822" y="5380"/>
                </a:lnTo>
                <a:lnTo>
                  <a:pt x="14879" y="5519"/>
                </a:lnTo>
                <a:lnTo>
                  <a:pt x="14932" y="5660"/>
                </a:lnTo>
                <a:lnTo>
                  <a:pt x="14982" y="5802"/>
                </a:lnTo>
                <a:lnTo>
                  <a:pt x="15031" y="5945"/>
                </a:lnTo>
                <a:lnTo>
                  <a:pt x="15075" y="6090"/>
                </a:lnTo>
                <a:lnTo>
                  <a:pt x="15116" y="6236"/>
                </a:lnTo>
                <a:lnTo>
                  <a:pt x="15154" y="6383"/>
                </a:lnTo>
                <a:lnTo>
                  <a:pt x="15189" y="6532"/>
                </a:lnTo>
                <a:lnTo>
                  <a:pt x="15220" y="6681"/>
                </a:lnTo>
                <a:lnTo>
                  <a:pt x="15248" y="6832"/>
                </a:lnTo>
                <a:lnTo>
                  <a:pt x="15273" y="6984"/>
                </a:lnTo>
                <a:lnTo>
                  <a:pt x="15294" y="7137"/>
                </a:lnTo>
                <a:lnTo>
                  <a:pt x="15313" y="7291"/>
                </a:lnTo>
                <a:lnTo>
                  <a:pt x="15327" y="7446"/>
                </a:lnTo>
                <a:lnTo>
                  <a:pt x="15338" y="7602"/>
                </a:lnTo>
                <a:lnTo>
                  <a:pt x="15347" y="7759"/>
                </a:lnTo>
                <a:close/>
                <a:moveTo>
                  <a:pt x="8210" y="0"/>
                </a:moveTo>
                <a:lnTo>
                  <a:pt x="7787" y="10"/>
                </a:lnTo>
                <a:lnTo>
                  <a:pt x="7370" y="41"/>
                </a:lnTo>
                <a:lnTo>
                  <a:pt x="6960" y="92"/>
                </a:lnTo>
                <a:lnTo>
                  <a:pt x="6555" y="162"/>
                </a:lnTo>
                <a:lnTo>
                  <a:pt x="6158" y="253"/>
                </a:lnTo>
                <a:lnTo>
                  <a:pt x="5768" y="361"/>
                </a:lnTo>
                <a:lnTo>
                  <a:pt x="5386" y="486"/>
                </a:lnTo>
                <a:lnTo>
                  <a:pt x="5014" y="630"/>
                </a:lnTo>
                <a:lnTo>
                  <a:pt x="4651" y="791"/>
                </a:lnTo>
                <a:lnTo>
                  <a:pt x="4297" y="967"/>
                </a:lnTo>
                <a:lnTo>
                  <a:pt x="3953" y="1161"/>
                </a:lnTo>
                <a:lnTo>
                  <a:pt x="3619" y="1369"/>
                </a:lnTo>
                <a:lnTo>
                  <a:pt x="3298" y="1593"/>
                </a:lnTo>
                <a:lnTo>
                  <a:pt x="2987" y="1831"/>
                </a:lnTo>
                <a:lnTo>
                  <a:pt x="2690" y="2083"/>
                </a:lnTo>
                <a:lnTo>
                  <a:pt x="2404" y="2348"/>
                </a:lnTo>
                <a:lnTo>
                  <a:pt x="2132" y="2627"/>
                </a:lnTo>
                <a:lnTo>
                  <a:pt x="1875" y="2918"/>
                </a:lnTo>
                <a:lnTo>
                  <a:pt x="1631" y="3220"/>
                </a:lnTo>
                <a:lnTo>
                  <a:pt x="1402" y="3535"/>
                </a:lnTo>
                <a:lnTo>
                  <a:pt x="1188" y="3861"/>
                </a:lnTo>
                <a:lnTo>
                  <a:pt x="991" y="4195"/>
                </a:lnTo>
                <a:lnTo>
                  <a:pt x="810" y="4541"/>
                </a:lnTo>
                <a:lnTo>
                  <a:pt x="645" y="4897"/>
                </a:lnTo>
                <a:lnTo>
                  <a:pt x="498" y="5261"/>
                </a:lnTo>
                <a:lnTo>
                  <a:pt x="369" y="5634"/>
                </a:lnTo>
                <a:lnTo>
                  <a:pt x="259" y="6014"/>
                </a:lnTo>
                <a:lnTo>
                  <a:pt x="167" y="6402"/>
                </a:lnTo>
                <a:lnTo>
                  <a:pt x="94" y="6797"/>
                </a:lnTo>
                <a:lnTo>
                  <a:pt x="42" y="7198"/>
                </a:lnTo>
                <a:lnTo>
                  <a:pt x="10" y="7605"/>
                </a:lnTo>
                <a:lnTo>
                  <a:pt x="0" y="8018"/>
                </a:lnTo>
                <a:lnTo>
                  <a:pt x="10" y="8431"/>
                </a:lnTo>
                <a:lnTo>
                  <a:pt x="42" y="8838"/>
                </a:lnTo>
                <a:lnTo>
                  <a:pt x="94" y="9239"/>
                </a:lnTo>
                <a:lnTo>
                  <a:pt x="167" y="9634"/>
                </a:lnTo>
                <a:lnTo>
                  <a:pt x="259" y="10021"/>
                </a:lnTo>
                <a:lnTo>
                  <a:pt x="369" y="10402"/>
                </a:lnTo>
                <a:lnTo>
                  <a:pt x="498" y="10774"/>
                </a:lnTo>
                <a:lnTo>
                  <a:pt x="645" y="11139"/>
                </a:lnTo>
                <a:lnTo>
                  <a:pt x="810" y="11494"/>
                </a:lnTo>
                <a:lnTo>
                  <a:pt x="991" y="11840"/>
                </a:lnTo>
                <a:lnTo>
                  <a:pt x="1188" y="12175"/>
                </a:lnTo>
                <a:lnTo>
                  <a:pt x="1402" y="12501"/>
                </a:lnTo>
                <a:lnTo>
                  <a:pt x="1631" y="12815"/>
                </a:lnTo>
                <a:lnTo>
                  <a:pt x="1875" y="13118"/>
                </a:lnTo>
                <a:lnTo>
                  <a:pt x="2132" y="13409"/>
                </a:lnTo>
                <a:lnTo>
                  <a:pt x="2404" y="13688"/>
                </a:lnTo>
                <a:lnTo>
                  <a:pt x="2690" y="13953"/>
                </a:lnTo>
                <a:lnTo>
                  <a:pt x="2987" y="14205"/>
                </a:lnTo>
                <a:lnTo>
                  <a:pt x="3298" y="14443"/>
                </a:lnTo>
                <a:lnTo>
                  <a:pt x="3619" y="14667"/>
                </a:lnTo>
                <a:lnTo>
                  <a:pt x="3953" y="14875"/>
                </a:lnTo>
                <a:lnTo>
                  <a:pt x="4297" y="15068"/>
                </a:lnTo>
                <a:lnTo>
                  <a:pt x="4651" y="15245"/>
                </a:lnTo>
                <a:lnTo>
                  <a:pt x="5014" y="15406"/>
                </a:lnTo>
                <a:lnTo>
                  <a:pt x="5386" y="15550"/>
                </a:lnTo>
                <a:lnTo>
                  <a:pt x="5768" y="15675"/>
                </a:lnTo>
                <a:lnTo>
                  <a:pt x="6158" y="15783"/>
                </a:lnTo>
                <a:lnTo>
                  <a:pt x="6555" y="15873"/>
                </a:lnTo>
                <a:lnTo>
                  <a:pt x="6960" y="15944"/>
                </a:lnTo>
                <a:lnTo>
                  <a:pt x="7370" y="15995"/>
                </a:lnTo>
                <a:lnTo>
                  <a:pt x="7787" y="16026"/>
                </a:lnTo>
                <a:lnTo>
                  <a:pt x="8210" y="16036"/>
                </a:lnTo>
                <a:lnTo>
                  <a:pt x="8632" y="16026"/>
                </a:lnTo>
                <a:lnTo>
                  <a:pt x="9049" y="15995"/>
                </a:lnTo>
                <a:lnTo>
                  <a:pt x="9459" y="15944"/>
                </a:lnTo>
                <a:lnTo>
                  <a:pt x="9864" y="15873"/>
                </a:lnTo>
                <a:lnTo>
                  <a:pt x="10261" y="15783"/>
                </a:lnTo>
                <a:lnTo>
                  <a:pt x="10651" y="15675"/>
                </a:lnTo>
                <a:lnTo>
                  <a:pt x="11033" y="15550"/>
                </a:lnTo>
                <a:lnTo>
                  <a:pt x="11405" y="15406"/>
                </a:lnTo>
                <a:lnTo>
                  <a:pt x="11768" y="15245"/>
                </a:lnTo>
                <a:lnTo>
                  <a:pt x="12122" y="15068"/>
                </a:lnTo>
                <a:lnTo>
                  <a:pt x="12466" y="14875"/>
                </a:lnTo>
                <a:lnTo>
                  <a:pt x="12800" y="14667"/>
                </a:lnTo>
                <a:lnTo>
                  <a:pt x="13122" y="14443"/>
                </a:lnTo>
                <a:lnTo>
                  <a:pt x="13432" y="14205"/>
                </a:lnTo>
                <a:lnTo>
                  <a:pt x="13729" y="13953"/>
                </a:lnTo>
                <a:lnTo>
                  <a:pt x="14015" y="13688"/>
                </a:lnTo>
                <a:lnTo>
                  <a:pt x="14287" y="13409"/>
                </a:lnTo>
                <a:lnTo>
                  <a:pt x="14544" y="13118"/>
                </a:lnTo>
                <a:lnTo>
                  <a:pt x="14788" y="12815"/>
                </a:lnTo>
                <a:lnTo>
                  <a:pt x="15017" y="12501"/>
                </a:lnTo>
                <a:lnTo>
                  <a:pt x="15231" y="12175"/>
                </a:lnTo>
                <a:lnTo>
                  <a:pt x="15428" y="11840"/>
                </a:lnTo>
                <a:lnTo>
                  <a:pt x="15609" y="11494"/>
                </a:lnTo>
                <a:lnTo>
                  <a:pt x="15774" y="11139"/>
                </a:lnTo>
                <a:lnTo>
                  <a:pt x="15921" y="10774"/>
                </a:lnTo>
                <a:lnTo>
                  <a:pt x="16050" y="10402"/>
                </a:lnTo>
                <a:lnTo>
                  <a:pt x="16160" y="10021"/>
                </a:lnTo>
                <a:lnTo>
                  <a:pt x="16253" y="9634"/>
                </a:lnTo>
                <a:lnTo>
                  <a:pt x="16325" y="9239"/>
                </a:lnTo>
                <a:lnTo>
                  <a:pt x="16377" y="8838"/>
                </a:lnTo>
                <a:lnTo>
                  <a:pt x="16409" y="8431"/>
                </a:lnTo>
                <a:lnTo>
                  <a:pt x="16419" y="8018"/>
                </a:lnTo>
                <a:lnTo>
                  <a:pt x="16409" y="7605"/>
                </a:lnTo>
                <a:lnTo>
                  <a:pt x="16377" y="7198"/>
                </a:lnTo>
                <a:lnTo>
                  <a:pt x="16325" y="6797"/>
                </a:lnTo>
                <a:lnTo>
                  <a:pt x="16253" y="6402"/>
                </a:lnTo>
                <a:lnTo>
                  <a:pt x="16160" y="6014"/>
                </a:lnTo>
                <a:lnTo>
                  <a:pt x="16050" y="5634"/>
                </a:lnTo>
                <a:lnTo>
                  <a:pt x="15921" y="5261"/>
                </a:lnTo>
                <a:lnTo>
                  <a:pt x="15774" y="4897"/>
                </a:lnTo>
                <a:lnTo>
                  <a:pt x="15609" y="4541"/>
                </a:lnTo>
                <a:lnTo>
                  <a:pt x="15428" y="4195"/>
                </a:lnTo>
                <a:lnTo>
                  <a:pt x="15231" y="3861"/>
                </a:lnTo>
                <a:lnTo>
                  <a:pt x="15017" y="3535"/>
                </a:lnTo>
                <a:lnTo>
                  <a:pt x="14788" y="3220"/>
                </a:lnTo>
                <a:lnTo>
                  <a:pt x="14544" y="2918"/>
                </a:lnTo>
                <a:lnTo>
                  <a:pt x="14287" y="2627"/>
                </a:lnTo>
                <a:lnTo>
                  <a:pt x="14015" y="2348"/>
                </a:lnTo>
                <a:lnTo>
                  <a:pt x="13729" y="2083"/>
                </a:lnTo>
                <a:lnTo>
                  <a:pt x="13432" y="1831"/>
                </a:lnTo>
                <a:lnTo>
                  <a:pt x="13122" y="1593"/>
                </a:lnTo>
                <a:lnTo>
                  <a:pt x="12800" y="1369"/>
                </a:lnTo>
                <a:lnTo>
                  <a:pt x="12466" y="1161"/>
                </a:lnTo>
                <a:lnTo>
                  <a:pt x="12122" y="967"/>
                </a:lnTo>
                <a:lnTo>
                  <a:pt x="11768" y="791"/>
                </a:lnTo>
                <a:lnTo>
                  <a:pt x="11405" y="630"/>
                </a:lnTo>
                <a:lnTo>
                  <a:pt x="11033" y="486"/>
                </a:lnTo>
                <a:lnTo>
                  <a:pt x="10651" y="361"/>
                </a:lnTo>
                <a:lnTo>
                  <a:pt x="10261" y="253"/>
                </a:lnTo>
                <a:lnTo>
                  <a:pt x="9864" y="162"/>
                </a:lnTo>
                <a:lnTo>
                  <a:pt x="9459" y="92"/>
                </a:lnTo>
                <a:lnTo>
                  <a:pt x="9049" y="41"/>
                </a:lnTo>
                <a:lnTo>
                  <a:pt x="8632" y="10"/>
                </a:lnTo>
                <a:lnTo>
                  <a:pt x="8210" y="0"/>
                </a:lnTo>
                <a:close/>
              </a:path>
            </a:pathLst>
          </a:custGeom>
          <a:solidFill>
            <a:schemeClr val="bg1">
              <a:lumMod val="85000"/>
            </a:schemeClr>
          </a:solidFill>
          <a:ln>
            <a:noFill/>
          </a:ln>
        </p:spPr>
        <p:txBody>
          <a:bodyPr vert="horz" wrap="square" lIns="91440" tIns="45720" rIns="91440" bIns="45720" numCol="1" anchor="t" anchorCtr="0" compatLnSpc="1"/>
          <a:lstStyle/>
          <a:p>
            <a:endParaRPr lang="id-ID"/>
          </a:p>
        </p:txBody>
      </p:sp>
      <p:grpSp>
        <p:nvGrpSpPr>
          <p:cNvPr id="58" name="Group 25"/>
          <p:cNvGrpSpPr/>
          <p:nvPr/>
        </p:nvGrpSpPr>
        <p:grpSpPr>
          <a:xfrm>
            <a:off x="11487208" y="5585914"/>
            <a:ext cx="292059" cy="292059"/>
            <a:chOff x="2005013" y="1077913"/>
            <a:chExt cx="688975" cy="688975"/>
          </a:xfrm>
          <a:solidFill>
            <a:schemeClr val="bg1">
              <a:lumMod val="85000"/>
            </a:schemeClr>
          </a:solidFill>
        </p:grpSpPr>
        <p:sp>
          <p:nvSpPr>
            <p:cNvPr id="59" name="Freeform 5"/>
            <p:cNvSpPr>
              <a:spLocks noEditPoints="1"/>
            </p:cNvSpPr>
            <p:nvPr/>
          </p:nvSpPr>
          <p:spPr bwMode="auto">
            <a:xfrm>
              <a:off x="2005013" y="1077913"/>
              <a:ext cx="688975" cy="688975"/>
            </a:xfrm>
            <a:custGeom>
              <a:avLst/>
              <a:gdLst>
                <a:gd name="T0" fmla="*/ 8083 w 16058"/>
                <a:gd name="T1" fmla="*/ 10645 h 16058"/>
                <a:gd name="T2" fmla="*/ 6322 w 16058"/>
                <a:gd name="T3" fmla="*/ 9396 h 16058"/>
                <a:gd name="T4" fmla="*/ 5244 w 16058"/>
                <a:gd name="T5" fmla="*/ 7514 h 16058"/>
                <a:gd name="T6" fmla="*/ 5076 w 16058"/>
                <a:gd name="T7" fmla="*/ 5258 h 16058"/>
                <a:gd name="T8" fmla="*/ 5875 w 16058"/>
                <a:gd name="T9" fmla="*/ 3217 h 16058"/>
                <a:gd name="T10" fmla="*/ 7435 w 16058"/>
                <a:gd name="T11" fmla="*/ 1730 h 16058"/>
                <a:gd name="T12" fmla="*/ 9523 w 16058"/>
                <a:gd name="T13" fmla="*/ 1030 h 16058"/>
                <a:gd name="T14" fmla="*/ 11761 w 16058"/>
                <a:gd name="T15" fmla="*/ 1308 h 16058"/>
                <a:gd name="T16" fmla="*/ 13584 w 16058"/>
                <a:gd name="T17" fmla="*/ 2474 h 16058"/>
                <a:gd name="T18" fmla="*/ 14750 w 16058"/>
                <a:gd name="T19" fmla="*/ 4297 h 16058"/>
                <a:gd name="T20" fmla="*/ 15028 w 16058"/>
                <a:gd name="T21" fmla="*/ 6535 h 16058"/>
                <a:gd name="T22" fmla="*/ 14328 w 16058"/>
                <a:gd name="T23" fmla="*/ 8624 h 16058"/>
                <a:gd name="T24" fmla="*/ 12841 w 16058"/>
                <a:gd name="T25" fmla="*/ 10183 h 16058"/>
                <a:gd name="T26" fmla="*/ 10800 w 16058"/>
                <a:gd name="T27" fmla="*/ 10982 h 16058"/>
                <a:gd name="T28" fmla="*/ 2326 w 16058"/>
                <a:gd name="T29" fmla="*/ 14973 h 16058"/>
                <a:gd name="T30" fmla="*/ 2162 w 16058"/>
                <a:gd name="T31" fmla="*/ 15080 h 16058"/>
                <a:gd name="T32" fmla="*/ 1975 w 16058"/>
                <a:gd name="T33" fmla="*/ 15148 h 16058"/>
                <a:gd name="T34" fmla="*/ 1771 w 16058"/>
                <a:gd name="T35" fmla="*/ 15172 h 16058"/>
                <a:gd name="T36" fmla="*/ 1387 w 16058"/>
                <a:gd name="T37" fmla="*/ 15084 h 16058"/>
                <a:gd name="T38" fmla="*/ 1088 w 16058"/>
                <a:gd name="T39" fmla="*/ 14850 h 16058"/>
                <a:gd name="T40" fmla="*/ 913 w 16058"/>
                <a:gd name="T41" fmla="*/ 14508 h 16058"/>
                <a:gd name="T42" fmla="*/ 890 w 16058"/>
                <a:gd name="T43" fmla="*/ 14194 h 16058"/>
                <a:gd name="T44" fmla="*/ 935 w 16058"/>
                <a:gd name="T45" fmla="*/ 13998 h 16058"/>
                <a:gd name="T46" fmla="*/ 1021 w 16058"/>
                <a:gd name="T47" fmla="*/ 13820 h 16058"/>
                <a:gd name="T48" fmla="*/ 1142 w 16058"/>
                <a:gd name="T49" fmla="*/ 13667 h 16058"/>
                <a:gd name="T50" fmla="*/ 5408 w 16058"/>
                <a:gd name="T51" fmla="*/ 9863 h 16058"/>
                <a:gd name="T52" fmla="*/ 5742 w 16058"/>
                <a:gd name="T53" fmla="*/ 10234 h 16058"/>
                <a:gd name="T54" fmla="*/ 6106 w 16058"/>
                <a:gd name="T55" fmla="*/ 10575 h 16058"/>
                <a:gd name="T56" fmla="*/ 2407 w 16058"/>
                <a:gd name="T57" fmla="*/ 14900 h 16058"/>
                <a:gd name="T58" fmla="*/ 7693 w 16058"/>
                <a:gd name="T59" fmla="*/ 474 h 16058"/>
                <a:gd name="T60" fmla="*/ 5579 w 16058"/>
                <a:gd name="T61" fmla="*/ 1973 h 16058"/>
                <a:gd name="T62" fmla="*/ 4285 w 16058"/>
                <a:gd name="T63" fmla="*/ 4231 h 16058"/>
                <a:gd name="T64" fmla="*/ 4022 w 16058"/>
                <a:gd name="T65" fmla="*/ 6306 h 16058"/>
                <a:gd name="T66" fmla="*/ 4119 w 16058"/>
                <a:gd name="T67" fmla="*/ 7138 h 16058"/>
                <a:gd name="T68" fmla="*/ 4326 w 16058"/>
                <a:gd name="T69" fmla="*/ 7930 h 16058"/>
                <a:gd name="T70" fmla="*/ 4634 w 16058"/>
                <a:gd name="T71" fmla="*/ 8676 h 16058"/>
                <a:gd name="T72" fmla="*/ 386 w 16058"/>
                <a:gd name="T73" fmla="*/ 13185 h 16058"/>
                <a:gd name="T74" fmla="*/ 179 w 16058"/>
                <a:gd name="T75" fmla="*/ 13512 h 16058"/>
                <a:gd name="T76" fmla="*/ 46 w 16058"/>
                <a:gd name="T77" fmla="*/ 13883 h 16058"/>
                <a:gd name="T78" fmla="*/ 0 w 16058"/>
                <a:gd name="T79" fmla="*/ 14287 h 16058"/>
                <a:gd name="T80" fmla="*/ 175 w 16058"/>
                <a:gd name="T81" fmla="*/ 15054 h 16058"/>
                <a:gd name="T82" fmla="*/ 644 w 16058"/>
                <a:gd name="T83" fmla="*/ 15654 h 16058"/>
                <a:gd name="T84" fmla="*/ 1329 w 16058"/>
                <a:gd name="T85" fmla="*/ 16002 h 16058"/>
                <a:gd name="T86" fmla="*/ 1954 w 16058"/>
                <a:gd name="T87" fmla="*/ 16049 h 16058"/>
                <a:gd name="T88" fmla="*/ 2344 w 16058"/>
                <a:gd name="T89" fmla="*/ 15963 h 16058"/>
                <a:gd name="T90" fmla="*/ 2698 w 16058"/>
                <a:gd name="T91" fmla="*/ 15795 h 16058"/>
                <a:gd name="T92" fmla="*/ 3003 w 16058"/>
                <a:gd name="T93" fmla="*/ 15557 h 16058"/>
                <a:gd name="T94" fmla="*/ 7703 w 16058"/>
                <a:gd name="T95" fmla="*/ 11572 h 16058"/>
                <a:gd name="T96" fmla="*/ 8472 w 16058"/>
                <a:gd name="T97" fmla="*/ 11837 h 16058"/>
                <a:gd name="T98" fmla="*/ 9285 w 16058"/>
                <a:gd name="T99" fmla="*/ 11996 h 16058"/>
                <a:gd name="T100" fmla="*/ 10346 w 16058"/>
                <a:gd name="T101" fmla="*/ 12035 h 16058"/>
                <a:gd name="T102" fmla="*/ 12907 w 16058"/>
                <a:gd name="T103" fmla="*/ 11317 h 16058"/>
                <a:gd name="T104" fmla="*/ 14862 w 16058"/>
                <a:gd name="T105" fmla="*/ 9625 h 16058"/>
                <a:gd name="T106" fmla="*/ 15936 w 16058"/>
                <a:gd name="T107" fmla="*/ 7235 h 16058"/>
                <a:gd name="T108" fmla="*/ 15868 w 16058"/>
                <a:gd name="T109" fmla="*/ 4517 h 16058"/>
                <a:gd name="T110" fmla="*/ 14683 w 16058"/>
                <a:gd name="T111" fmla="*/ 2191 h 16058"/>
                <a:gd name="T112" fmla="*/ 12647 w 16058"/>
                <a:gd name="T113" fmla="*/ 594 h 16058"/>
                <a:gd name="T114" fmla="*/ 10036 w 16058"/>
                <a:gd name="T115" fmla="*/ 0 h 1605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</a:cxnLst>
              <a:rect l="0" t="0" r="r" b="b"/>
              <a:pathLst>
                <a:path w="16058" h="16058">
                  <a:moveTo>
                    <a:pt x="10036" y="11040"/>
                  </a:moveTo>
                  <a:lnTo>
                    <a:pt x="9778" y="11034"/>
                  </a:lnTo>
                  <a:lnTo>
                    <a:pt x="9523" y="11014"/>
                  </a:lnTo>
                  <a:lnTo>
                    <a:pt x="9272" y="10982"/>
                  </a:lnTo>
                  <a:lnTo>
                    <a:pt x="9025" y="10938"/>
                  </a:lnTo>
                  <a:lnTo>
                    <a:pt x="8783" y="10882"/>
                  </a:lnTo>
                  <a:lnTo>
                    <a:pt x="8544" y="10814"/>
                  </a:lnTo>
                  <a:lnTo>
                    <a:pt x="8311" y="10736"/>
                  </a:lnTo>
                  <a:lnTo>
                    <a:pt x="8083" y="10645"/>
                  </a:lnTo>
                  <a:lnTo>
                    <a:pt x="7860" y="10545"/>
                  </a:lnTo>
                  <a:lnTo>
                    <a:pt x="7645" y="10434"/>
                  </a:lnTo>
                  <a:lnTo>
                    <a:pt x="7435" y="10313"/>
                  </a:lnTo>
                  <a:lnTo>
                    <a:pt x="7231" y="10183"/>
                  </a:lnTo>
                  <a:lnTo>
                    <a:pt x="7034" y="10043"/>
                  </a:lnTo>
                  <a:lnTo>
                    <a:pt x="6845" y="9894"/>
                  </a:lnTo>
                  <a:lnTo>
                    <a:pt x="6662" y="9736"/>
                  </a:lnTo>
                  <a:lnTo>
                    <a:pt x="6488" y="9570"/>
                  </a:lnTo>
                  <a:lnTo>
                    <a:pt x="6322" y="9396"/>
                  </a:lnTo>
                  <a:lnTo>
                    <a:pt x="6164" y="9213"/>
                  </a:lnTo>
                  <a:lnTo>
                    <a:pt x="6015" y="9024"/>
                  </a:lnTo>
                  <a:lnTo>
                    <a:pt x="5875" y="8827"/>
                  </a:lnTo>
                  <a:lnTo>
                    <a:pt x="5745" y="8624"/>
                  </a:lnTo>
                  <a:lnTo>
                    <a:pt x="5624" y="8413"/>
                  </a:lnTo>
                  <a:lnTo>
                    <a:pt x="5513" y="8198"/>
                  </a:lnTo>
                  <a:lnTo>
                    <a:pt x="5413" y="7975"/>
                  </a:lnTo>
                  <a:lnTo>
                    <a:pt x="5322" y="7747"/>
                  </a:lnTo>
                  <a:lnTo>
                    <a:pt x="5244" y="7514"/>
                  </a:lnTo>
                  <a:lnTo>
                    <a:pt x="5176" y="7275"/>
                  </a:lnTo>
                  <a:lnTo>
                    <a:pt x="5120" y="7033"/>
                  </a:lnTo>
                  <a:lnTo>
                    <a:pt x="5076" y="6786"/>
                  </a:lnTo>
                  <a:lnTo>
                    <a:pt x="5044" y="6535"/>
                  </a:lnTo>
                  <a:lnTo>
                    <a:pt x="5025" y="6280"/>
                  </a:lnTo>
                  <a:lnTo>
                    <a:pt x="5018" y="6022"/>
                  </a:lnTo>
                  <a:lnTo>
                    <a:pt x="5025" y="5764"/>
                  </a:lnTo>
                  <a:lnTo>
                    <a:pt x="5044" y="5509"/>
                  </a:lnTo>
                  <a:lnTo>
                    <a:pt x="5076" y="5258"/>
                  </a:lnTo>
                  <a:lnTo>
                    <a:pt x="5120" y="5011"/>
                  </a:lnTo>
                  <a:lnTo>
                    <a:pt x="5176" y="4768"/>
                  </a:lnTo>
                  <a:lnTo>
                    <a:pt x="5244" y="4529"/>
                  </a:lnTo>
                  <a:lnTo>
                    <a:pt x="5322" y="4297"/>
                  </a:lnTo>
                  <a:lnTo>
                    <a:pt x="5413" y="4069"/>
                  </a:lnTo>
                  <a:lnTo>
                    <a:pt x="5513" y="3846"/>
                  </a:lnTo>
                  <a:lnTo>
                    <a:pt x="5624" y="3630"/>
                  </a:lnTo>
                  <a:lnTo>
                    <a:pt x="5745" y="3420"/>
                  </a:lnTo>
                  <a:lnTo>
                    <a:pt x="5875" y="3217"/>
                  </a:lnTo>
                  <a:lnTo>
                    <a:pt x="6015" y="3020"/>
                  </a:lnTo>
                  <a:lnTo>
                    <a:pt x="6164" y="2830"/>
                  </a:lnTo>
                  <a:lnTo>
                    <a:pt x="6322" y="2648"/>
                  </a:lnTo>
                  <a:lnTo>
                    <a:pt x="6488" y="2474"/>
                  </a:lnTo>
                  <a:lnTo>
                    <a:pt x="6662" y="2307"/>
                  </a:lnTo>
                  <a:lnTo>
                    <a:pt x="6845" y="2150"/>
                  </a:lnTo>
                  <a:lnTo>
                    <a:pt x="7034" y="2000"/>
                  </a:lnTo>
                  <a:lnTo>
                    <a:pt x="7231" y="1861"/>
                  </a:lnTo>
                  <a:lnTo>
                    <a:pt x="7435" y="1730"/>
                  </a:lnTo>
                  <a:lnTo>
                    <a:pt x="7645" y="1610"/>
                  </a:lnTo>
                  <a:lnTo>
                    <a:pt x="7860" y="1498"/>
                  </a:lnTo>
                  <a:lnTo>
                    <a:pt x="8083" y="1398"/>
                  </a:lnTo>
                  <a:lnTo>
                    <a:pt x="8311" y="1308"/>
                  </a:lnTo>
                  <a:lnTo>
                    <a:pt x="8544" y="1229"/>
                  </a:lnTo>
                  <a:lnTo>
                    <a:pt x="8783" y="1161"/>
                  </a:lnTo>
                  <a:lnTo>
                    <a:pt x="9025" y="1106"/>
                  </a:lnTo>
                  <a:lnTo>
                    <a:pt x="9272" y="1062"/>
                  </a:lnTo>
                  <a:lnTo>
                    <a:pt x="9523" y="1030"/>
                  </a:lnTo>
                  <a:lnTo>
                    <a:pt x="9778" y="1010"/>
                  </a:lnTo>
                  <a:lnTo>
                    <a:pt x="10036" y="1004"/>
                  </a:lnTo>
                  <a:lnTo>
                    <a:pt x="10294" y="1010"/>
                  </a:lnTo>
                  <a:lnTo>
                    <a:pt x="10549" y="1030"/>
                  </a:lnTo>
                  <a:lnTo>
                    <a:pt x="10800" y="1062"/>
                  </a:lnTo>
                  <a:lnTo>
                    <a:pt x="11048" y="1106"/>
                  </a:lnTo>
                  <a:lnTo>
                    <a:pt x="11291" y="1161"/>
                  </a:lnTo>
                  <a:lnTo>
                    <a:pt x="11529" y="1229"/>
                  </a:lnTo>
                  <a:lnTo>
                    <a:pt x="11761" y="1308"/>
                  </a:lnTo>
                  <a:lnTo>
                    <a:pt x="11989" y="1398"/>
                  </a:lnTo>
                  <a:lnTo>
                    <a:pt x="12212" y="1498"/>
                  </a:lnTo>
                  <a:lnTo>
                    <a:pt x="12428" y="1610"/>
                  </a:lnTo>
                  <a:lnTo>
                    <a:pt x="12639" y="1730"/>
                  </a:lnTo>
                  <a:lnTo>
                    <a:pt x="12841" y="1861"/>
                  </a:lnTo>
                  <a:lnTo>
                    <a:pt x="13038" y="2000"/>
                  </a:lnTo>
                  <a:lnTo>
                    <a:pt x="13228" y="2150"/>
                  </a:lnTo>
                  <a:lnTo>
                    <a:pt x="13410" y="2307"/>
                  </a:lnTo>
                  <a:lnTo>
                    <a:pt x="13584" y="2474"/>
                  </a:lnTo>
                  <a:lnTo>
                    <a:pt x="13751" y="2648"/>
                  </a:lnTo>
                  <a:lnTo>
                    <a:pt x="13908" y="2830"/>
                  </a:lnTo>
                  <a:lnTo>
                    <a:pt x="14058" y="3020"/>
                  </a:lnTo>
                  <a:lnTo>
                    <a:pt x="14197" y="3217"/>
                  </a:lnTo>
                  <a:lnTo>
                    <a:pt x="14328" y="3420"/>
                  </a:lnTo>
                  <a:lnTo>
                    <a:pt x="14448" y="3630"/>
                  </a:lnTo>
                  <a:lnTo>
                    <a:pt x="14560" y="3846"/>
                  </a:lnTo>
                  <a:lnTo>
                    <a:pt x="14660" y="4069"/>
                  </a:lnTo>
                  <a:lnTo>
                    <a:pt x="14750" y="4297"/>
                  </a:lnTo>
                  <a:lnTo>
                    <a:pt x="14829" y="4529"/>
                  </a:lnTo>
                  <a:lnTo>
                    <a:pt x="14897" y="4768"/>
                  </a:lnTo>
                  <a:lnTo>
                    <a:pt x="14952" y="5011"/>
                  </a:lnTo>
                  <a:lnTo>
                    <a:pt x="14996" y="5258"/>
                  </a:lnTo>
                  <a:lnTo>
                    <a:pt x="15028" y="5509"/>
                  </a:lnTo>
                  <a:lnTo>
                    <a:pt x="15048" y="5764"/>
                  </a:lnTo>
                  <a:lnTo>
                    <a:pt x="15054" y="6022"/>
                  </a:lnTo>
                  <a:lnTo>
                    <a:pt x="15048" y="6280"/>
                  </a:lnTo>
                  <a:lnTo>
                    <a:pt x="15028" y="6535"/>
                  </a:lnTo>
                  <a:lnTo>
                    <a:pt x="14996" y="6786"/>
                  </a:lnTo>
                  <a:lnTo>
                    <a:pt x="14952" y="7033"/>
                  </a:lnTo>
                  <a:lnTo>
                    <a:pt x="14897" y="7275"/>
                  </a:lnTo>
                  <a:lnTo>
                    <a:pt x="14829" y="7514"/>
                  </a:lnTo>
                  <a:lnTo>
                    <a:pt x="14750" y="7747"/>
                  </a:lnTo>
                  <a:lnTo>
                    <a:pt x="14660" y="7975"/>
                  </a:lnTo>
                  <a:lnTo>
                    <a:pt x="14560" y="8198"/>
                  </a:lnTo>
                  <a:lnTo>
                    <a:pt x="14448" y="8413"/>
                  </a:lnTo>
                  <a:lnTo>
                    <a:pt x="14328" y="8624"/>
                  </a:lnTo>
                  <a:lnTo>
                    <a:pt x="14197" y="8827"/>
                  </a:lnTo>
                  <a:lnTo>
                    <a:pt x="14058" y="9024"/>
                  </a:lnTo>
                  <a:lnTo>
                    <a:pt x="13908" y="9213"/>
                  </a:lnTo>
                  <a:lnTo>
                    <a:pt x="13751" y="9396"/>
                  </a:lnTo>
                  <a:lnTo>
                    <a:pt x="13584" y="9570"/>
                  </a:lnTo>
                  <a:lnTo>
                    <a:pt x="13410" y="9736"/>
                  </a:lnTo>
                  <a:lnTo>
                    <a:pt x="13228" y="9894"/>
                  </a:lnTo>
                  <a:lnTo>
                    <a:pt x="13038" y="10043"/>
                  </a:lnTo>
                  <a:lnTo>
                    <a:pt x="12841" y="10183"/>
                  </a:lnTo>
                  <a:lnTo>
                    <a:pt x="12639" y="10313"/>
                  </a:lnTo>
                  <a:lnTo>
                    <a:pt x="12428" y="10434"/>
                  </a:lnTo>
                  <a:lnTo>
                    <a:pt x="12212" y="10545"/>
                  </a:lnTo>
                  <a:lnTo>
                    <a:pt x="11989" y="10645"/>
                  </a:lnTo>
                  <a:lnTo>
                    <a:pt x="11761" y="10736"/>
                  </a:lnTo>
                  <a:lnTo>
                    <a:pt x="11529" y="10814"/>
                  </a:lnTo>
                  <a:lnTo>
                    <a:pt x="11291" y="10882"/>
                  </a:lnTo>
                  <a:lnTo>
                    <a:pt x="11048" y="10938"/>
                  </a:lnTo>
                  <a:lnTo>
                    <a:pt x="10800" y="10982"/>
                  </a:lnTo>
                  <a:lnTo>
                    <a:pt x="10549" y="11014"/>
                  </a:lnTo>
                  <a:lnTo>
                    <a:pt x="10294" y="11034"/>
                  </a:lnTo>
                  <a:lnTo>
                    <a:pt x="10036" y="11040"/>
                  </a:lnTo>
                  <a:close/>
                  <a:moveTo>
                    <a:pt x="2407" y="14900"/>
                  </a:moveTo>
                  <a:lnTo>
                    <a:pt x="2391" y="14915"/>
                  </a:lnTo>
                  <a:lnTo>
                    <a:pt x="2376" y="14930"/>
                  </a:lnTo>
                  <a:lnTo>
                    <a:pt x="2360" y="14945"/>
                  </a:lnTo>
                  <a:lnTo>
                    <a:pt x="2342" y="14959"/>
                  </a:lnTo>
                  <a:lnTo>
                    <a:pt x="2326" y="14973"/>
                  </a:lnTo>
                  <a:lnTo>
                    <a:pt x="2309" y="14987"/>
                  </a:lnTo>
                  <a:lnTo>
                    <a:pt x="2291" y="15000"/>
                  </a:lnTo>
                  <a:lnTo>
                    <a:pt x="2274" y="15013"/>
                  </a:lnTo>
                  <a:lnTo>
                    <a:pt x="2256" y="15025"/>
                  </a:lnTo>
                  <a:lnTo>
                    <a:pt x="2238" y="15037"/>
                  </a:lnTo>
                  <a:lnTo>
                    <a:pt x="2219" y="15048"/>
                  </a:lnTo>
                  <a:lnTo>
                    <a:pt x="2200" y="15059"/>
                  </a:lnTo>
                  <a:lnTo>
                    <a:pt x="2181" y="15069"/>
                  </a:lnTo>
                  <a:lnTo>
                    <a:pt x="2162" y="15080"/>
                  </a:lnTo>
                  <a:lnTo>
                    <a:pt x="2142" y="15090"/>
                  </a:lnTo>
                  <a:lnTo>
                    <a:pt x="2122" y="15099"/>
                  </a:lnTo>
                  <a:lnTo>
                    <a:pt x="2102" y="15108"/>
                  </a:lnTo>
                  <a:lnTo>
                    <a:pt x="2081" y="15116"/>
                  </a:lnTo>
                  <a:lnTo>
                    <a:pt x="2060" y="15123"/>
                  </a:lnTo>
                  <a:lnTo>
                    <a:pt x="2039" y="15130"/>
                  </a:lnTo>
                  <a:lnTo>
                    <a:pt x="2018" y="15137"/>
                  </a:lnTo>
                  <a:lnTo>
                    <a:pt x="1996" y="15143"/>
                  </a:lnTo>
                  <a:lnTo>
                    <a:pt x="1975" y="15148"/>
                  </a:lnTo>
                  <a:lnTo>
                    <a:pt x="1953" y="15153"/>
                  </a:lnTo>
                  <a:lnTo>
                    <a:pt x="1931" y="15158"/>
                  </a:lnTo>
                  <a:lnTo>
                    <a:pt x="1909" y="15162"/>
                  </a:lnTo>
                  <a:lnTo>
                    <a:pt x="1886" y="15165"/>
                  </a:lnTo>
                  <a:lnTo>
                    <a:pt x="1864" y="15168"/>
                  </a:lnTo>
                  <a:lnTo>
                    <a:pt x="1841" y="15170"/>
                  </a:lnTo>
                  <a:lnTo>
                    <a:pt x="1818" y="15171"/>
                  </a:lnTo>
                  <a:lnTo>
                    <a:pt x="1794" y="15172"/>
                  </a:lnTo>
                  <a:lnTo>
                    <a:pt x="1771" y="15172"/>
                  </a:lnTo>
                  <a:lnTo>
                    <a:pt x="1725" y="15171"/>
                  </a:lnTo>
                  <a:lnTo>
                    <a:pt x="1680" y="15168"/>
                  </a:lnTo>
                  <a:lnTo>
                    <a:pt x="1636" y="15162"/>
                  </a:lnTo>
                  <a:lnTo>
                    <a:pt x="1593" y="15154"/>
                  </a:lnTo>
                  <a:lnTo>
                    <a:pt x="1550" y="15145"/>
                  </a:lnTo>
                  <a:lnTo>
                    <a:pt x="1507" y="15133"/>
                  </a:lnTo>
                  <a:lnTo>
                    <a:pt x="1466" y="15119"/>
                  </a:lnTo>
                  <a:lnTo>
                    <a:pt x="1426" y="15103"/>
                  </a:lnTo>
                  <a:lnTo>
                    <a:pt x="1387" y="15084"/>
                  </a:lnTo>
                  <a:lnTo>
                    <a:pt x="1349" y="15065"/>
                  </a:lnTo>
                  <a:lnTo>
                    <a:pt x="1312" y="15044"/>
                  </a:lnTo>
                  <a:lnTo>
                    <a:pt x="1276" y="15021"/>
                  </a:lnTo>
                  <a:lnTo>
                    <a:pt x="1241" y="14996"/>
                  </a:lnTo>
                  <a:lnTo>
                    <a:pt x="1208" y="14970"/>
                  </a:lnTo>
                  <a:lnTo>
                    <a:pt x="1176" y="14942"/>
                  </a:lnTo>
                  <a:lnTo>
                    <a:pt x="1145" y="14913"/>
                  </a:lnTo>
                  <a:lnTo>
                    <a:pt x="1116" y="14882"/>
                  </a:lnTo>
                  <a:lnTo>
                    <a:pt x="1088" y="14850"/>
                  </a:lnTo>
                  <a:lnTo>
                    <a:pt x="1062" y="14817"/>
                  </a:lnTo>
                  <a:lnTo>
                    <a:pt x="1037" y="14782"/>
                  </a:lnTo>
                  <a:lnTo>
                    <a:pt x="1014" y="14746"/>
                  </a:lnTo>
                  <a:lnTo>
                    <a:pt x="993" y="14709"/>
                  </a:lnTo>
                  <a:lnTo>
                    <a:pt x="974" y="14671"/>
                  </a:lnTo>
                  <a:lnTo>
                    <a:pt x="955" y="14632"/>
                  </a:lnTo>
                  <a:lnTo>
                    <a:pt x="939" y="14592"/>
                  </a:lnTo>
                  <a:lnTo>
                    <a:pt x="925" y="14551"/>
                  </a:lnTo>
                  <a:lnTo>
                    <a:pt x="913" y="14508"/>
                  </a:lnTo>
                  <a:lnTo>
                    <a:pt x="903" y="14465"/>
                  </a:lnTo>
                  <a:lnTo>
                    <a:pt x="896" y="14422"/>
                  </a:lnTo>
                  <a:lnTo>
                    <a:pt x="890" y="14378"/>
                  </a:lnTo>
                  <a:lnTo>
                    <a:pt x="887" y="14333"/>
                  </a:lnTo>
                  <a:lnTo>
                    <a:pt x="886" y="14287"/>
                  </a:lnTo>
                  <a:lnTo>
                    <a:pt x="886" y="14264"/>
                  </a:lnTo>
                  <a:lnTo>
                    <a:pt x="887" y="14240"/>
                  </a:lnTo>
                  <a:lnTo>
                    <a:pt x="888" y="14217"/>
                  </a:lnTo>
                  <a:lnTo>
                    <a:pt x="890" y="14194"/>
                  </a:lnTo>
                  <a:lnTo>
                    <a:pt x="893" y="14172"/>
                  </a:lnTo>
                  <a:lnTo>
                    <a:pt x="896" y="14149"/>
                  </a:lnTo>
                  <a:lnTo>
                    <a:pt x="900" y="14127"/>
                  </a:lnTo>
                  <a:lnTo>
                    <a:pt x="905" y="14105"/>
                  </a:lnTo>
                  <a:lnTo>
                    <a:pt x="910" y="14083"/>
                  </a:lnTo>
                  <a:lnTo>
                    <a:pt x="915" y="14062"/>
                  </a:lnTo>
                  <a:lnTo>
                    <a:pt x="921" y="14040"/>
                  </a:lnTo>
                  <a:lnTo>
                    <a:pt x="928" y="14019"/>
                  </a:lnTo>
                  <a:lnTo>
                    <a:pt x="935" y="13998"/>
                  </a:lnTo>
                  <a:lnTo>
                    <a:pt x="942" y="13977"/>
                  </a:lnTo>
                  <a:lnTo>
                    <a:pt x="950" y="13956"/>
                  </a:lnTo>
                  <a:lnTo>
                    <a:pt x="959" y="13936"/>
                  </a:lnTo>
                  <a:lnTo>
                    <a:pt x="968" y="13916"/>
                  </a:lnTo>
                  <a:lnTo>
                    <a:pt x="978" y="13896"/>
                  </a:lnTo>
                  <a:lnTo>
                    <a:pt x="988" y="13877"/>
                  </a:lnTo>
                  <a:lnTo>
                    <a:pt x="999" y="13858"/>
                  </a:lnTo>
                  <a:lnTo>
                    <a:pt x="1010" y="13839"/>
                  </a:lnTo>
                  <a:lnTo>
                    <a:pt x="1021" y="13820"/>
                  </a:lnTo>
                  <a:lnTo>
                    <a:pt x="1033" y="13802"/>
                  </a:lnTo>
                  <a:lnTo>
                    <a:pt x="1045" y="13784"/>
                  </a:lnTo>
                  <a:lnTo>
                    <a:pt x="1058" y="13767"/>
                  </a:lnTo>
                  <a:lnTo>
                    <a:pt x="1071" y="13749"/>
                  </a:lnTo>
                  <a:lnTo>
                    <a:pt x="1085" y="13732"/>
                  </a:lnTo>
                  <a:lnTo>
                    <a:pt x="1099" y="13716"/>
                  </a:lnTo>
                  <a:lnTo>
                    <a:pt x="1113" y="13698"/>
                  </a:lnTo>
                  <a:lnTo>
                    <a:pt x="1127" y="13682"/>
                  </a:lnTo>
                  <a:lnTo>
                    <a:pt x="1142" y="13667"/>
                  </a:lnTo>
                  <a:lnTo>
                    <a:pt x="1158" y="13651"/>
                  </a:lnTo>
                  <a:lnTo>
                    <a:pt x="1154" y="13647"/>
                  </a:lnTo>
                  <a:lnTo>
                    <a:pt x="5202" y="9601"/>
                  </a:lnTo>
                  <a:lnTo>
                    <a:pt x="5235" y="9645"/>
                  </a:lnTo>
                  <a:lnTo>
                    <a:pt x="5268" y="9689"/>
                  </a:lnTo>
                  <a:lnTo>
                    <a:pt x="5302" y="9733"/>
                  </a:lnTo>
                  <a:lnTo>
                    <a:pt x="5337" y="9776"/>
                  </a:lnTo>
                  <a:lnTo>
                    <a:pt x="5372" y="9819"/>
                  </a:lnTo>
                  <a:lnTo>
                    <a:pt x="5408" y="9863"/>
                  </a:lnTo>
                  <a:lnTo>
                    <a:pt x="5443" y="9906"/>
                  </a:lnTo>
                  <a:lnTo>
                    <a:pt x="5479" y="9948"/>
                  </a:lnTo>
                  <a:lnTo>
                    <a:pt x="5516" y="9989"/>
                  </a:lnTo>
                  <a:lnTo>
                    <a:pt x="5552" y="10031"/>
                  </a:lnTo>
                  <a:lnTo>
                    <a:pt x="5589" y="10072"/>
                  </a:lnTo>
                  <a:lnTo>
                    <a:pt x="5627" y="10114"/>
                  </a:lnTo>
                  <a:lnTo>
                    <a:pt x="5665" y="10154"/>
                  </a:lnTo>
                  <a:lnTo>
                    <a:pt x="5704" y="10194"/>
                  </a:lnTo>
                  <a:lnTo>
                    <a:pt x="5742" y="10234"/>
                  </a:lnTo>
                  <a:lnTo>
                    <a:pt x="5781" y="10273"/>
                  </a:lnTo>
                  <a:lnTo>
                    <a:pt x="5820" y="10312"/>
                  </a:lnTo>
                  <a:lnTo>
                    <a:pt x="5860" y="10350"/>
                  </a:lnTo>
                  <a:lnTo>
                    <a:pt x="5900" y="10390"/>
                  </a:lnTo>
                  <a:lnTo>
                    <a:pt x="5940" y="10427"/>
                  </a:lnTo>
                  <a:lnTo>
                    <a:pt x="5982" y="10465"/>
                  </a:lnTo>
                  <a:lnTo>
                    <a:pt x="6023" y="10502"/>
                  </a:lnTo>
                  <a:lnTo>
                    <a:pt x="6064" y="10539"/>
                  </a:lnTo>
                  <a:lnTo>
                    <a:pt x="6106" y="10575"/>
                  </a:lnTo>
                  <a:lnTo>
                    <a:pt x="6148" y="10611"/>
                  </a:lnTo>
                  <a:lnTo>
                    <a:pt x="6190" y="10647"/>
                  </a:lnTo>
                  <a:lnTo>
                    <a:pt x="6234" y="10683"/>
                  </a:lnTo>
                  <a:lnTo>
                    <a:pt x="6277" y="10718"/>
                  </a:lnTo>
                  <a:lnTo>
                    <a:pt x="6320" y="10752"/>
                  </a:lnTo>
                  <a:lnTo>
                    <a:pt x="6364" y="10786"/>
                  </a:lnTo>
                  <a:lnTo>
                    <a:pt x="6408" y="10820"/>
                  </a:lnTo>
                  <a:lnTo>
                    <a:pt x="6453" y="10854"/>
                  </a:lnTo>
                  <a:lnTo>
                    <a:pt x="2407" y="14900"/>
                  </a:lnTo>
                  <a:close/>
                  <a:moveTo>
                    <a:pt x="10036" y="0"/>
                  </a:moveTo>
                  <a:lnTo>
                    <a:pt x="9726" y="8"/>
                  </a:lnTo>
                  <a:lnTo>
                    <a:pt x="9421" y="31"/>
                  </a:lnTo>
                  <a:lnTo>
                    <a:pt x="9119" y="69"/>
                  </a:lnTo>
                  <a:lnTo>
                    <a:pt x="8823" y="122"/>
                  </a:lnTo>
                  <a:lnTo>
                    <a:pt x="8532" y="190"/>
                  </a:lnTo>
                  <a:lnTo>
                    <a:pt x="8246" y="271"/>
                  </a:lnTo>
                  <a:lnTo>
                    <a:pt x="7966" y="365"/>
                  </a:lnTo>
                  <a:lnTo>
                    <a:pt x="7693" y="474"/>
                  </a:lnTo>
                  <a:lnTo>
                    <a:pt x="7426" y="594"/>
                  </a:lnTo>
                  <a:lnTo>
                    <a:pt x="7166" y="727"/>
                  </a:lnTo>
                  <a:lnTo>
                    <a:pt x="6914" y="872"/>
                  </a:lnTo>
                  <a:lnTo>
                    <a:pt x="6669" y="1029"/>
                  </a:lnTo>
                  <a:lnTo>
                    <a:pt x="6433" y="1196"/>
                  </a:lnTo>
                  <a:lnTo>
                    <a:pt x="6206" y="1375"/>
                  </a:lnTo>
                  <a:lnTo>
                    <a:pt x="5988" y="1565"/>
                  </a:lnTo>
                  <a:lnTo>
                    <a:pt x="5778" y="1763"/>
                  </a:lnTo>
                  <a:lnTo>
                    <a:pt x="5579" y="1973"/>
                  </a:lnTo>
                  <a:lnTo>
                    <a:pt x="5389" y="2191"/>
                  </a:lnTo>
                  <a:lnTo>
                    <a:pt x="5211" y="2419"/>
                  </a:lnTo>
                  <a:lnTo>
                    <a:pt x="5043" y="2655"/>
                  </a:lnTo>
                  <a:lnTo>
                    <a:pt x="4887" y="2899"/>
                  </a:lnTo>
                  <a:lnTo>
                    <a:pt x="4741" y="3151"/>
                  </a:lnTo>
                  <a:lnTo>
                    <a:pt x="4609" y="3411"/>
                  </a:lnTo>
                  <a:lnTo>
                    <a:pt x="4488" y="3678"/>
                  </a:lnTo>
                  <a:lnTo>
                    <a:pt x="4380" y="3951"/>
                  </a:lnTo>
                  <a:lnTo>
                    <a:pt x="4285" y="4231"/>
                  </a:lnTo>
                  <a:lnTo>
                    <a:pt x="4204" y="4517"/>
                  </a:lnTo>
                  <a:lnTo>
                    <a:pt x="4137" y="4808"/>
                  </a:lnTo>
                  <a:lnTo>
                    <a:pt x="4084" y="5104"/>
                  </a:lnTo>
                  <a:lnTo>
                    <a:pt x="4046" y="5407"/>
                  </a:lnTo>
                  <a:lnTo>
                    <a:pt x="4023" y="5712"/>
                  </a:lnTo>
                  <a:lnTo>
                    <a:pt x="4015" y="6022"/>
                  </a:lnTo>
                  <a:lnTo>
                    <a:pt x="4016" y="6117"/>
                  </a:lnTo>
                  <a:lnTo>
                    <a:pt x="4018" y="6211"/>
                  </a:lnTo>
                  <a:lnTo>
                    <a:pt x="4022" y="6306"/>
                  </a:lnTo>
                  <a:lnTo>
                    <a:pt x="4027" y="6400"/>
                  </a:lnTo>
                  <a:lnTo>
                    <a:pt x="4033" y="6493"/>
                  </a:lnTo>
                  <a:lnTo>
                    <a:pt x="4041" y="6587"/>
                  </a:lnTo>
                  <a:lnTo>
                    <a:pt x="4051" y="6680"/>
                  </a:lnTo>
                  <a:lnTo>
                    <a:pt x="4062" y="6772"/>
                  </a:lnTo>
                  <a:lnTo>
                    <a:pt x="4074" y="6864"/>
                  </a:lnTo>
                  <a:lnTo>
                    <a:pt x="4087" y="6956"/>
                  </a:lnTo>
                  <a:lnTo>
                    <a:pt x="4102" y="7046"/>
                  </a:lnTo>
                  <a:lnTo>
                    <a:pt x="4119" y="7138"/>
                  </a:lnTo>
                  <a:lnTo>
                    <a:pt x="4136" y="7227"/>
                  </a:lnTo>
                  <a:lnTo>
                    <a:pt x="4155" y="7317"/>
                  </a:lnTo>
                  <a:lnTo>
                    <a:pt x="4176" y="7406"/>
                  </a:lnTo>
                  <a:lnTo>
                    <a:pt x="4197" y="7495"/>
                  </a:lnTo>
                  <a:lnTo>
                    <a:pt x="4220" y="7583"/>
                  </a:lnTo>
                  <a:lnTo>
                    <a:pt x="4244" y="7671"/>
                  </a:lnTo>
                  <a:lnTo>
                    <a:pt x="4270" y="7758"/>
                  </a:lnTo>
                  <a:lnTo>
                    <a:pt x="4298" y="7844"/>
                  </a:lnTo>
                  <a:lnTo>
                    <a:pt x="4326" y="7930"/>
                  </a:lnTo>
                  <a:lnTo>
                    <a:pt x="4355" y="8015"/>
                  </a:lnTo>
                  <a:lnTo>
                    <a:pt x="4386" y="8100"/>
                  </a:lnTo>
                  <a:lnTo>
                    <a:pt x="4417" y="8185"/>
                  </a:lnTo>
                  <a:lnTo>
                    <a:pt x="4450" y="8268"/>
                  </a:lnTo>
                  <a:lnTo>
                    <a:pt x="4484" y="8351"/>
                  </a:lnTo>
                  <a:lnTo>
                    <a:pt x="4520" y="8433"/>
                  </a:lnTo>
                  <a:lnTo>
                    <a:pt x="4556" y="8515"/>
                  </a:lnTo>
                  <a:lnTo>
                    <a:pt x="4595" y="8596"/>
                  </a:lnTo>
                  <a:lnTo>
                    <a:pt x="4634" y="8676"/>
                  </a:lnTo>
                  <a:lnTo>
                    <a:pt x="4673" y="8757"/>
                  </a:lnTo>
                  <a:lnTo>
                    <a:pt x="4715" y="8835"/>
                  </a:lnTo>
                  <a:lnTo>
                    <a:pt x="528" y="13021"/>
                  </a:lnTo>
                  <a:lnTo>
                    <a:pt x="531" y="13025"/>
                  </a:lnTo>
                  <a:lnTo>
                    <a:pt x="501" y="13055"/>
                  </a:lnTo>
                  <a:lnTo>
                    <a:pt x="471" y="13086"/>
                  </a:lnTo>
                  <a:lnTo>
                    <a:pt x="443" y="13118"/>
                  </a:lnTo>
                  <a:lnTo>
                    <a:pt x="414" y="13152"/>
                  </a:lnTo>
                  <a:lnTo>
                    <a:pt x="386" y="13185"/>
                  </a:lnTo>
                  <a:lnTo>
                    <a:pt x="360" y="13219"/>
                  </a:lnTo>
                  <a:lnTo>
                    <a:pt x="335" y="13253"/>
                  </a:lnTo>
                  <a:lnTo>
                    <a:pt x="310" y="13288"/>
                  </a:lnTo>
                  <a:lnTo>
                    <a:pt x="286" y="13324"/>
                  </a:lnTo>
                  <a:lnTo>
                    <a:pt x="263" y="13360"/>
                  </a:lnTo>
                  <a:lnTo>
                    <a:pt x="241" y="13397"/>
                  </a:lnTo>
                  <a:lnTo>
                    <a:pt x="219" y="13436"/>
                  </a:lnTo>
                  <a:lnTo>
                    <a:pt x="199" y="13474"/>
                  </a:lnTo>
                  <a:lnTo>
                    <a:pt x="179" y="13512"/>
                  </a:lnTo>
                  <a:lnTo>
                    <a:pt x="161" y="13551"/>
                  </a:lnTo>
                  <a:lnTo>
                    <a:pt x="143" y="13591"/>
                  </a:lnTo>
                  <a:lnTo>
                    <a:pt x="126" y="13631"/>
                  </a:lnTo>
                  <a:lnTo>
                    <a:pt x="110" y="13672"/>
                  </a:lnTo>
                  <a:lnTo>
                    <a:pt x="95" y="13714"/>
                  </a:lnTo>
                  <a:lnTo>
                    <a:pt x="81" y="13755"/>
                  </a:lnTo>
                  <a:lnTo>
                    <a:pt x="69" y="13797"/>
                  </a:lnTo>
                  <a:lnTo>
                    <a:pt x="57" y="13840"/>
                  </a:lnTo>
                  <a:lnTo>
                    <a:pt x="46" y="13883"/>
                  </a:lnTo>
                  <a:lnTo>
                    <a:pt x="37" y="13926"/>
                  </a:lnTo>
                  <a:lnTo>
                    <a:pt x="28" y="13970"/>
                  </a:lnTo>
                  <a:lnTo>
                    <a:pt x="21" y="14015"/>
                  </a:lnTo>
                  <a:lnTo>
                    <a:pt x="15" y="14059"/>
                  </a:lnTo>
                  <a:lnTo>
                    <a:pt x="9" y="14104"/>
                  </a:lnTo>
                  <a:lnTo>
                    <a:pt x="5" y="14149"/>
                  </a:lnTo>
                  <a:lnTo>
                    <a:pt x="2" y="14195"/>
                  </a:lnTo>
                  <a:lnTo>
                    <a:pt x="1" y="14240"/>
                  </a:lnTo>
                  <a:lnTo>
                    <a:pt x="0" y="14287"/>
                  </a:lnTo>
                  <a:lnTo>
                    <a:pt x="2" y="14378"/>
                  </a:lnTo>
                  <a:lnTo>
                    <a:pt x="9" y="14468"/>
                  </a:lnTo>
                  <a:lnTo>
                    <a:pt x="20" y="14557"/>
                  </a:lnTo>
                  <a:lnTo>
                    <a:pt x="36" y="14644"/>
                  </a:lnTo>
                  <a:lnTo>
                    <a:pt x="56" y="14729"/>
                  </a:lnTo>
                  <a:lnTo>
                    <a:pt x="79" y="14814"/>
                  </a:lnTo>
                  <a:lnTo>
                    <a:pt x="107" y="14896"/>
                  </a:lnTo>
                  <a:lnTo>
                    <a:pt x="140" y="14976"/>
                  </a:lnTo>
                  <a:lnTo>
                    <a:pt x="175" y="15054"/>
                  </a:lnTo>
                  <a:lnTo>
                    <a:pt x="214" y="15132"/>
                  </a:lnTo>
                  <a:lnTo>
                    <a:pt x="256" y="15205"/>
                  </a:lnTo>
                  <a:lnTo>
                    <a:pt x="302" y="15277"/>
                  </a:lnTo>
                  <a:lnTo>
                    <a:pt x="352" y="15346"/>
                  </a:lnTo>
                  <a:lnTo>
                    <a:pt x="404" y="15414"/>
                  </a:lnTo>
                  <a:lnTo>
                    <a:pt x="460" y="15478"/>
                  </a:lnTo>
                  <a:lnTo>
                    <a:pt x="519" y="15539"/>
                  </a:lnTo>
                  <a:lnTo>
                    <a:pt x="580" y="15598"/>
                  </a:lnTo>
                  <a:lnTo>
                    <a:pt x="644" y="15654"/>
                  </a:lnTo>
                  <a:lnTo>
                    <a:pt x="712" y="15706"/>
                  </a:lnTo>
                  <a:lnTo>
                    <a:pt x="781" y="15756"/>
                  </a:lnTo>
                  <a:lnTo>
                    <a:pt x="853" y="15801"/>
                  </a:lnTo>
                  <a:lnTo>
                    <a:pt x="926" y="15844"/>
                  </a:lnTo>
                  <a:lnTo>
                    <a:pt x="1004" y="15883"/>
                  </a:lnTo>
                  <a:lnTo>
                    <a:pt x="1082" y="15918"/>
                  </a:lnTo>
                  <a:lnTo>
                    <a:pt x="1162" y="15951"/>
                  </a:lnTo>
                  <a:lnTo>
                    <a:pt x="1244" y="15979"/>
                  </a:lnTo>
                  <a:lnTo>
                    <a:pt x="1329" y="16002"/>
                  </a:lnTo>
                  <a:lnTo>
                    <a:pt x="1414" y="16022"/>
                  </a:lnTo>
                  <a:lnTo>
                    <a:pt x="1501" y="16038"/>
                  </a:lnTo>
                  <a:lnTo>
                    <a:pt x="1590" y="16049"/>
                  </a:lnTo>
                  <a:lnTo>
                    <a:pt x="1680" y="16056"/>
                  </a:lnTo>
                  <a:lnTo>
                    <a:pt x="1771" y="16058"/>
                  </a:lnTo>
                  <a:lnTo>
                    <a:pt x="1818" y="16057"/>
                  </a:lnTo>
                  <a:lnTo>
                    <a:pt x="1863" y="16056"/>
                  </a:lnTo>
                  <a:lnTo>
                    <a:pt x="1909" y="16053"/>
                  </a:lnTo>
                  <a:lnTo>
                    <a:pt x="1954" y="16049"/>
                  </a:lnTo>
                  <a:lnTo>
                    <a:pt x="1999" y="16043"/>
                  </a:lnTo>
                  <a:lnTo>
                    <a:pt x="2043" y="16037"/>
                  </a:lnTo>
                  <a:lnTo>
                    <a:pt x="2088" y="16030"/>
                  </a:lnTo>
                  <a:lnTo>
                    <a:pt x="2132" y="16021"/>
                  </a:lnTo>
                  <a:lnTo>
                    <a:pt x="2175" y="16012"/>
                  </a:lnTo>
                  <a:lnTo>
                    <a:pt x="2218" y="16001"/>
                  </a:lnTo>
                  <a:lnTo>
                    <a:pt x="2261" y="15989"/>
                  </a:lnTo>
                  <a:lnTo>
                    <a:pt x="2302" y="15977"/>
                  </a:lnTo>
                  <a:lnTo>
                    <a:pt x="2344" y="15963"/>
                  </a:lnTo>
                  <a:lnTo>
                    <a:pt x="2386" y="15948"/>
                  </a:lnTo>
                  <a:lnTo>
                    <a:pt x="2427" y="15932"/>
                  </a:lnTo>
                  <a:lnTo>
                    <a:pt x="2467" y="15915"/>
                  </a:lnTo>
                  <a:lnTo>
                    <a:pt x="2507" y="15897"/>
                  </a:lnTo>
                  <a:lnTo>
                    <a:pt x="2546" y="15878"/>
                  </a:lnTo>
                  <a:lnTo>
                    <a:pt x="2584" y="15859"/>
                  </a:lnTo>
                  <a:lnTo>
                    <a:pt x="2622" y="15839"/>
                  </a:lnTo>
                  <a:lnTo>
                    <a:pt x="2661" y="15817"/>
                  </a:lnTo>
                  <a:lnTo>
                    <a:pt x="2698" y="15795"/>
                  </a:lnTo>
                  <a:lnTo>
                    <a:pt x="2734" y="15772"/>
                  </a:lnTo>
                  <a:lnTo>
                    <a:pt x="2770" y="15748"/>
                  </a:lnTo>
                  <a:lnTo>
                    <a:pt x="2805" y="15723"/>
                  </a:lnTo>
                  <a:lnTo>
                    <a:pt x="2839" y="15698"/>
                  </a:lnTo>
                  <a:lnTo>
                    <a:pt x="2873" y="15671"/>
                  </a:lnTo>
                  <a:lnTo>
                    <a:pt x="2906" y="15644"/>
                  </a:lnTo>
                  <a:lnTo>
                    <a:pt x="2940" y="15615"/>
                  </a:lnTo>
                  <a:lnTo>
                    <a:pt x="2971" y="15587"/>
                  </a:lnTo>
                  <a:lnTo>
                    <a:pt x="3003" y="15557"/>
                  </a:lnTo>
                  <a:lnTo>
                    <a:pt x="3033" y="15527"/>
                  </a:lnTo>
                  <a:lnTo>
                    <a:pt x="3032" y="15526"/>
                  </a:lnTo>
                  <a:lnTo>
                    <a:pt x="7217" y="11342"/>
                  </a:lnTo>
                  <a:lnTo>
                    <a:pt x="7296" y="11383"/>
                  </a:lnTo>
                  <a:lnTo>
                    <a:pt x="7377" y="11423"/>
                  </a:lnTo>
                  <a:lnTo>
                    <a:pt x="7457" y="11462"/>
                  </a:lnTo>
                  <a:lnTo>
                    <a:pt x="7538" y="11500"/>
                  </a:lnTo>
                  <a:lnTo>
                    <a:pt x="7621" y="11537"/>
                  </a:lnTo>
                  <a:lnTo>
                    <a:pt x="7703" y="11572"/>
                  </a:lnTo>
                  <a:lnTo>
                    <a:pt x="7786" y="11606"/>
                  </a:lnTo>
                  <a:lnTo>
                    <a:pt x="7869" y="11640"/>
                  </a:lnTo>
                  <a:lnTo>
                    <a:pt x="7954" y="11671"/>
                  </a:lnTo>
                  <a:lnTo>
                    <a:pt x="8039" y="11702"/>
                  </a:lnTo>
                  <a:lnTo>
                    <a:pt x="8124" y="11731"/>
                  </a:lnTo>
                  <a:lnTo>
                    <a:pt x="8211" y="11759"/>
                  </a:lnTo>
                  <a:lnTo>
                    <a:pt x="8297" y="11787"/>
                  </a:lnTo>
                  <a:lnTo>
                    <a:pt x="8384" y="11813"/>
                  </a:lnTo>
                  <a:lnTo>
                    <a:pt x="8472" y="11837"/>
                  </a:lnTo>
                  <a:lnTo>
                    <a:pt x="8560" y="11860"/>
                  </a:lnTo>
                  <a:lnTo>
                    <a:pt x="8649" y="11882"/>
                  </a:lnTo>
                  <a:lnTo>
                    <a:pt x="8739" y="11902"/>
                  </a:lnTo>
                  <a:lnTo>
                    <a:pt x="8828" y="11921"/>
                  </a:lnTo>
                  <a:lnTo>
                    <a:pt x="8918" y="11939"/>
                  </a:lnTo>
                  <a:lnTo>
                    <a:pt x="9010" y="11955"/>
                  </a:lnTo>
                  <a:lnTo>
                    <a:pt x="9100" y="11970"/>
                  </a:lnTo>
                  <a:lnTo>
                    <a:pt x="9192" y="11984"/>
                  </a:lnTo>
                  <a:lnTo>
                    <a:pt x="9285" y="11996"/>
                  </a:lnTo>
                  <a:lnTo>
                    <a:pt x="9377" y="12007"/>
                  </a:lnTo>
                  <a:lnTo>
                    <a:pt x="9470" y="12016"/>
                  </a:lnTo>
                  <a:lnTo>
                    <a:pt x="9564" y="12024"/>
                  </a:lnTo>
                  <a:lnTo>
                    <a:pt x="9657" y="12031"/>
                  </a:lnTo>
                  <a:lnTo>
                    <a:pt x="9751" y="12036"/>
                  </a:lnTo>
                  <a:lnTo>
                    <a:pt x="9846" y="12040"/>
                  </a:lnTo>
                  <a:lnTo>
                    <a:pt x="9941" y="12042"/>
                  </a:lnTo>
                  <a:lnTo>
                    <a:pt x="10036" y="12044"/>
                  </a:lnTo>
                  <a:lnTo>
                    <a:pt x="10346" y="12035"/>
                  </a:lnTo>
                  <a:lnTo>
                    <a:pt x="10651" y="12012"/>
                  </a:lnTo>
                  <a:lnTo>
                    <a:pt x="10954" y="11974"/>
                  </a:lnTo>
                  <a:lnTo>
                    <a:pt x="11250" y="11921"/>
                  </a:lnTo>
                  <a:lnTo>
                    <a:pt x="11541" y="11854"/>
                  </a:lnTo>
                  <a:lnTo>
                    <a:pt x="11827" y="11773"/>
                  </a:lnTo>
                  <a:lnTo>
                    <a:pt x="12107" y="11678"/>
                  </a:lnTo>
                  <a:lnTo>
                    <a:pt x="12380" y="11570"/>
                  </a:lnTo>
                  <a:lnTo>
                    <a:pt x="12647" y="11449"/>
                  </a:lnTo>
                  <a:lnTo>
                    <a:pt x="12907" y="11317"/>
                  </a:lnTo>
                  <a:lnTo>
                    <a:pt x="13159" y="11171"/>
                  </a:lnTo>
                  <a:lnTo>
                    <a:pt x="13403" y="11015"/>
                  </a:lnTo>
                  <a:lnTo>
                    <a:pt x="13639" y="10847"/>
                  </a:lnTo>
                  <a:lnTo>
                    <a:pt x="13866" y="10669"/>
                  </a:lnTo>
                  <a:lnTo>
                    <a:pt x="14085" y="10479"/>
                  </a:lnTo>
                  <a:lnTo>
                    <a:pt x="14295" y="10280"/>
                  </a:lnTo>
                  <a:lnTo>
                    <a:pt x="14493" y="10070"/>
                  </a:lnTo>
                  <a:lnTo>
                    <a:pt x="14683" y="9852"/>
                  </a:lnTo>
                  <a:lnTo>
                    <a:pt x="14862" y="9625"/>
                  </a:lnTo>
                  <a:lnTo>
                    <a:pt x="15029" y="9389"/>
                  </a:lnTo>
                  <a:lnTo>
                    <a:pt x="15186" y="9144"/>
                  </a:lnTo>
                  <a:lnTo>
                    <a:pt x="15331" y="8892"/>
                  </a:lnTo>
                  <a:lnTo>
                    <a:pt x="15464" y="8632"/>
                  </a:lnTo>
                  <a:lnTo>
                    <a:pt x="15584" y="8365"/>
                  </a:lnTo>
                  <a:lnTo>
                    <a:pt x="15693" y="8092"/>
                  </a:lnTo>
                  <a:lnTo>
                    <a:pt x="15787" y="7812"/>
                  </a:lnTo>
                  <a:lnTo>
                    <a:pt x="15868" y="7526"/>
                  </a:lnTo>
                  <a:lnTo>
                    <a:pt x="15936" y="7235"/>
                  </a:lnTo>
                  <a:lnTo>
                    <a:pt x="15989" y="6939"/>
                  </a:lnTo>
                  <a:lnTo>
                    <a:pt x="16027" y="6638"/>
                  </a:lnTo>
                  <a:lnTo>
                    <a:pt x="16050" y="6332"/>
                  </a:lnTo>
                  <a:lnTo>
                    <a:pt x="16058" y="6022"/>
                  </a:lnTo>
                  <a:lnTo>
                    <a:pt x="16050" y="5712"/>
                  </a:lnTo>
                  <a:lnTo>
                    <a:pt x="16027" y="5407"/>
                  </a:lnTo>
                  <a:lnTo>
                    <a:pt x="15989" y="5104"/>
                  </a:lnTo>
                  <a:lnTo>
                    <a:pt x="15936" y="4808"/>
                  </a:lnTo>
                  <a:lnTo>
                    <a:pt x="15868" y="4517"/>
                  </a:lnTo>
                  <a:lnTo>
                    <a:pt x="15787" y="4231"/>
                  </a:lnTo>
                  <a:lnTo>
                    <a:pt x="15693" y="3951"/>
                  </a:lnTo>
                  <a:lnTo>
                    <a:pt x="15584" y="3678"/>
                  </a:lnTo>
                  <a:lnTo>
                    <a:pt x="15464" y="3411"/>
                  </a:lnTo>
                  <a:lnTo>
                    <a:pt x="15331" y="3151"/>
                  </a:lnTo>
                  <a:lnTo>
                    <a:pt x="15186" y="2899"/>
                  </a:lnTo>
                  <a:lnTo>
                    <a:pt x="15029" y="2655"/>
                  </a:lnTo>
                  <a:lnTo>
                    <a:pt x="14862" y="2419"/>
                  </a:lnTo>
                  <a:lnTo>
                    <a:pt x="14683" y="2191"/>
                  </a:lnTo>
                  <a:lnTo>
                    <a:pt x="14493" y="1973"/>
                  </a:lnTo>
                  <a:lnTo>
                    <a:pt x="14295" y="1763"/>
                  </a:lnTo>
                  <a:lnTo>
                    <a:pt x="14085" y="1565"/>
                  </a:lnTo>
                  <a:lnTo>
                    <a:pt x="13866" y="1375"/>
                  </a:lnTo>
                  <a:lnTo>
                    <a:pt x="13639" y="1196"/>
                  </a:lnTo>
                  <a:lnTo>
                    <a:pt x="13403" y="1029"/>
                  </a:lnTo>
                  <a:lnTo>
                    <a:pt x="13159" y="872"/>
                  </a:lnTo>
                  <a:lnTo>
                    <a:pt x="12907" y="727"/>
                  </a:lnTo>
                  <a:lnTo>
                    <a:pt x="12647" y="594"/>
                  </a:lnTo>
                  <a:lnTo>
                    <a:pt x="12380" y="474"/>
                  </a:lnTo>
                  <a:lnTo>
                    <a:pt x="12107" y="365"/>
                  </a:lnTo>
                  <a:lnTo>
                    <a:pt x="11827" y="271"/>
                  </a:lnTo>
                  <a:lnTo>
                    <a:pt x="11541" y="190"/>
                  </a:lnTo>
                  <a:lnTo>
                    <a:pt x="11250" y="122"/>
                  </a:lnTo>
                  <a:lnTo>
                    <a:pt x="10954" y="69"/>
                  </a:lnTo>
                  <a:lnTo>
                    <a:pt x="10651" y="31"/>
                  </a:lnTo>
                  <a:lnTo>
                    <a:pt x="10346" y="8"/>
                  </a:lnTo>
                  <a:lnTo>
                    <a:pt x="10036" y="0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40" tIns="45720" rIns="91440" bIns="45720" numCol="1" anchor="t" anchorCtr="0" compatLnSpc="1"/>
            <a:lstStyle/>
            <a:p>
              <a:endParaRPr lang="id-ID"/>
            </a:p>
          </p:txBody>
        </p:sp>
        <p:sp>
          <p:nvSpPr>
            <p:cNvPr id="60" name="Freeform 6"/>
            <p:cNvSpPr/>
            <p:nvPr/>
          </p:nvSpPr>
          <p:spPr bwMode="auto">
            <a:xfrm>
              <a:off x="2284413" y="1185863"/>
              <a:ext cx="161925" cy="161925"/>
            </a:xfrm>
            <a:custGeom>
              <a:avLst/>
              <a:gdLst>
                <a:gd name="T0" fmla="*/ 2977 w 3763"/>
                <a:gd name="T1" fmla="*/ 40 h 3764"/>
                <a:gd name="T2" fmla="*/ 2305 w 3763"/>
                <a:gd name="T3" fmla="*/ 213 h 3764"/>
                <a:gd name="T4" fmla="*/ 1691 w 3763"/>
                <a:gd name="T5" fmla="*/ 509 h 3764"/>
                <a:gd name="T6" fmla="*/ 1151 w 3763"/>
                <a:gd name="T7" fmla="*/ 912 h 3764"/>
                <a:gd name="T8" fmla="*/ 697 w 3763"/>
                <a:gd name="T9" fmla="*/ 1411 h 3764"/>
                <a:gd name="T10" fmla="*/ 346 w 3763"/>
                <a:gd name="T11" fmla="*/ 1990 h 3764"/>
                <a:gd name="T12" fmla="*/ 110 w 3763"/>
                <a:gd name="T13" fmla="*/ 2635 h 3764"/>
                <a:gd name="T14" fmla="*/ 5 w 3763"/>
                <a:gd name="T15" fmla="*/ 3332 h 3764"/>
                <a:gd name="T16" fmla="*/ 3 w 3763"/>
                <a:gd name="T17" fmla="*/ 3551 h 3764"/>
                <a:gd name="T18" fmla="*/ 15 w 3763"/>
                <a:gd name="T19" fmla="*/ 3599 h 3764"/>
                <a:gd name="T20" fmla="*/ 36 w 3763"/>
                <a:gd name="T21" fmla="*/ 3643 h 3764"/>
                <a:gd name="T22" fmla="*/ 65 w 3763"/>
                <a:gd name="T23" fmla="*/ 3681 h 3764"/>
                <a:gd name="T24" fmla="*/ 100 w 3763"/>
                <a:gd name="T25" fmla="*/ 3713 h 3764"/>
                <a:gd name="T26" fmla="*/ 142 w 3763"/>
                <a:gd name="T27" fmla="*/ 3739 h 3764"/>
                <a:gd name="T28" fmla="*/ 188 w 3763"/>
                <a:gd name="T29" fmla="*/ 3756 h 3764"/>
                <a:gd name="T30" fmla="*/ 237 w 3763"/>
                <a:gd name="T31" fmla="*/ 3764 h 3764"/>
                <a:gd name="T32" fmla="*/ 289 w 3763"/>
                <a:gd name="T33" fmla="*/ 3761 h 3764"/>
                <a:gd name="T34" fmla="*/ 337 w 3763"/>
                <a:gd name="T35" fmla="*/ 3749 h 3764"/>
                <a:gd name="T36" fmla="*/ 381 w 3763"/>
                <a:gd name="T37" fmla="*/ 3728 h 3764"/>
                <a:gd name="T38" fmla="*/ 419 w 3763"/>
                <a:gd name="T39" fmla="*/ 3698 h 3764"/>
                <a:gd name="T40" fmla="*/ 451 w 3763"/>
                <a:gd name="T41" fmla="*/ 3663 h 3764"/>
                <a:gd name="T42" fmla="*/ 476 w 3763"/>
                <a:gd name="T43" fmla="*/ 3621 h 3764"/>
                <a:gd name="T44" fmla="*/ 493 w 3763"/>
                <a:gd name="T45" fmla="*/ 3576 h 3764"/>
                <a:gd name="T46" fmla="*/ 501 w 3763"/>
                <a:gd name="T47" fmla="*/ 3526 h 3764"/>
                <a:gd name="T48" fmla="*/ 537 w 3763"/>
                <a:gd name="T49" fmla="*/ 3054 h 3764"/>
                <a:gd name="T50" fmla="*/ 684 w 3763"/>
                <a:gd name="T51" fmla="*/ 2478 h 3764"/>
                <a:gd name="T52" fmla="*/ 937 w 3763"/>
                <a:gd name="T53" fmla="*/ 1952 h 3764"/>
                <a:gd name="T54" fmla="*/ 1283 w 3763"/>
                <a:gd name="T55" fmla="*/ 1488 h 3764"/>
                <a:gd name="T56" fmla="*/ 1711 w 3763"/>
                <a:gd name="T57" fmla="*/ 1100 h 3764"/>
                <a:gd name="T58" fmla="*/ 2208 w 3763"/>
                <a:gd name="T59" fmla="*/ 799 h 3764"/>
                <a:gd name="T60" fmla="*/ 2760 w 3763"/>
                <a:gd name="T61" fmla="*/ 596 h 3764"/>
                <a:gd name="T62" fmla="*/ 3358 w 3763"/>
                <a:gd name="T63" fmla="*/ 506 h 3764"/>
                <a:gd name="T64" fmla="*/ 3550 w 3763"/>
                <a:gd name="T65" fmla="*/ 499 h 3764"/>
                <a:gd name="T66" fmla="*/ 3599 w 3763"/>
                <a:gd name="T67" fmla="*/ 487 h 3764"/>
                <a:gd name="T68" fmla="*/ 3643 w 3763"/>
                <a:gd name="T69" fmla="*/ 466 h 3764"/>
                <a:gd name="T70" fmla="*/ 3681 w 3763"/>
                <a:gd name="T71" fmla="*/ 437 h 3764"/>
                <a:gd name="T72" fmla="*/ 3713 w 3763"/>
                <a:gd name="T73" fmla="*/ 402 h 3764"/>
                <a:gd name="T74" fmla="*/ 3738 w 3763"/>
                <a:gd name="T75" fmla="*/ 359 h 3764"/>
                <a:gd name="T76" fmla="*/ 3755 w 3763"/>
                <a:gd name="T77" fmla="*/ 313 h 3764"/>
                <a:gd name="T78" fmla="*/ 3763 w 3763"/>
                <a:gd name="T79" fmla="*/ 264 h 3764"/>
                <a:gd name="T80" fmla="*/ 3760 w 3763"/>
                <a:gd name="T81" fmla="*/ 213 h 3764"/>
                <a:gd name="T82" fmla="*/ 3748 w 3763"/>
                <a:gd name="T83" fmla="*/ 165 h 3764"/>
                <a:gd name="T84" fmla="*/ 3727 w 3763"/>
                <a:gd name="T85" fmla="*/ 120 h 3764"/>
                <a:gd name="T86" fmla="*/ 3698 w 3763"/>
                <a:gd name="T87" fmla="*/ 82 h 3764"/>
                <a:gd name="T88" fmla="*/ 3663 w 3763"/>
                <a:gd name="T89" fmla="*/ 50 h 3764"/>
                <a:gd name="T90" fmla="*/ 3621 w 3763"/>
                <a:gd name="T91" fmla="*/ 25 h 3764"/>
                <a:gd name="T92" fmla="*/ 3574 w 3763"/>
                <a:gd name="T93" fmla="*/ 8 h 3764"/>
                <a:gd name="T94" fmla="*/ 3525 w 3763"/>
                <a:gd name="T95" fmla="*/ 0 h 376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</a:cxnLst>
              <a:rect l="0" t="0" r="r" b="b"/>
              <a:pathLst>
                <a:path w="3763" h="3764">
                  <a:moveTo>
                    <a:pt x="3512" y="0"/>
                  </a:moveTo>
                  <a:lnTo>
                    <a:pt x="3332" y="5"/>
                  </a:lnTo>
                  <a:lnTo>
                    <a:pt x="3153" y="18"/>
                  </a:lnTo>
                  <a:lnTo>
                    <a:pt x="2977" y="40"/>
                  </a:lnTo>
                  <a:lnTo>
                    <a:pt x="2805" y="71"/>
                  </a:lnTo>
                  <a:lnTo>
                    <a:pt x="2634" y="110"/>
                  </a:lnTo>
                  <a:lnTo>
                    <a:pt x="2467" y="158"/>
                  </a:lnTo>
                  <a:lnTo>
                    <a:pt x="2305" y="213"/>
                  </a:lnTo>
                  <a:lnTo>
                    <a:pt x="2145" y="276"/>
                  </a:lnTo>
                  <a:lnTo>
                    <a:pt x="1990" y="346"/>
                  </a:lnTo>
                  <a:lnTo>
                    <a:pt x="1838" y="424"/>
                  </a:lnTo>
                  <a:lnTo>
                    <a:pt x="1691" y="509"/>
                  </a:lnTo>
                  <a:lnTo>
                    <a:pt x="1548" y="600"/>
                  </a:lnTo>
                  <a:lnTo>
                    <a:pt x="1411" y="698"/>
                  </a:lnTo>
                  <a:lnTo>
                    <a:pt x="1278" y="802"/>
                  </a:lnTo>
                  <a:lnTo>
                    <a:pt x="1151" y="912"/>
                  </a:lnTo>
                  <a:lnTo>
                    <a:pt x="1028" y="1029"/>
                  </a:lnTo>
                  <a:lnTo>
                    <a:pt x="912" y="1151"/>
                  </a:lnTo>
                  <a:lnTo>
                    <a:pt x="801" y="1279"/>
                  </a:lnTo>
                  <a:lnTo>
                    <a:pt x="697" y="1411"/>
                  </a:lnTo>
                  <a:lnTo>
                    <a:pt x="600" y="1549"/>
                  </a:lnTo>
                  <a:lnTo>
                    <a:pt x="508" y="1691"/>
                  </a:lnTo>
                  <a:lnTo>
                    <a:pt x="423" y="1839"/>
                  </a:lnTo>
                  <a:lnTo>
                    <a:pt x="346" y="1990"/>
                  </a:lnTo>
                  <a:lnTo>
                    <a:pt x="276" y="2146"/>
                  </a:lnTo>
                  <a:lnTo>
                    <a:pt x="212" y="2305"/>
                  </a:lnTo>
                  <a:lnTo>
                    <a:pt x="157" y="2468"/>
                  </a:lnTo>
                  <a:lnTo>
                    <a:pt x="110" y="2635"/>
                  </a:lnTo>
                  <a:lnTo>
                    <a:pt x="71" y="2805"/>
                  </a:lnTo>
                  <a:lnTo>
                    <a:pt x="40" y="2978"/>
                  </a:lnTo>
                  <a:lnTo>
                    <a:pt x="18" y="3153"/>
                  </a:lnTo>
                  <a:lnTo>
                    <a:pt x="5" y="3332"/>
                  </a:lnTo>
                  <a:lnTo>
                    <a:pt x="0" y="3513"/>
                  </a:lnTo>
                  <a:lnTo>
                    <a:pt x="0" y="3526"/>
                  </a:lnTo>
                  <a:lnTo>
                    <a:pt x="1" y="3539"/>
                  </a:lnTo>
                  <a:lnTo>
                    <a:pt x="3" y="3551"/>
                  </a:lnTo>
                  <a:lnTo>
                    <a:pt x="5" y="3563"/>
                  </a:lnTo>
                  <a:lnTo>
                    <a:pt x="8" y="3576"/>
                  </a:lnTo>
                  <a:lnTo>
                    <a:pt x="11" y="3587"/>
                  </a:lnTo>
                  <a:lnTo>
                    <a:pt x="15" y="3599"/>
                  </a:lnTo>
                  <a:lnTo>
                    <a:pt x="20" y="3610"/>
                  </a:lnTo>
                  <a:lnTo>
                    <a:pt x="25" y="3621"/>
                  </a:lnTo>
                  <a:lnTo>
                    <a:pt x="30" y="3632"/>
                  </a:lnTo>
                  <a:lnTo>
                    <a:pt x="36" y="3643"/>
                  </a:lnTo>
                  <a:lnTo>
                    <a:pt x="43" y="3653"/>
                  </a:lnTo>
                  <a:lnTo>
                    <a:pt x="50" y="3663"/>
                  </a:lnTo>
                  <a:lnTo>
                    <a:pt x="57" y="3672"/>
                  </a:lnTo>
                  <a:lnTo>
                    <a:pt x="65" y="3681"/>
                  </a:lnTo>
                  <a:lnTo>
                    <a:pt x="73" y="3690"/>
                  </a:lnTo>
                  <a:lnTo>
                    <a:pt x="82" y="3698"/>
                  </a:lnTo>
                  <a:lnTo>
                    <a:pt x="91" y="3706"/>
                  </a:lnTo>
                  <a:lnTo>
                    <a:pt x="100" y="3713"/>
                  </a:lnTo>
                  <a:lnTo>
                    <a:pt x="110" y="3721"/>
                  </a:lnTo>
                  <a:lnTo>
                    <a:pt x="120" y="3728"/>
                  </a:lnTo>
                  <a:lnTo>
                    <a:pt x="131" y="3734"/>
                  </a:lnTo>
                  <a:lnTo>
                    <a:pt x="142" y="3739"/>
                  </a:lnTo>
                  <a:lnTo>
                    <a:pt x="153" y="3744"/>
                  </a:lnTo>
                  <a:lnTo>
                    <a:pt x="164" y="3749"/>
                  </a:lnTo>
                  <a:lnTo>
                    <a:pt x="176" y="3753"/>
                  </a:lnTo>
                  <a:lnTo>
                    <a:pt x="188" y="3756"/>
                  </a:lnTo>
                  <a:lnTo>
                    <a:pt x="200" y="3759"/>
                  </a:lnTo>
                  <a:lnTo>
                    <a:pt x="212" y="3761"/>
                  </a:lnTo>
                  <a:lnTo>
                    <a:pt x="224" y="3763"/>
                  </a:lnTo>
                  <a:lnTo>
                    <a:pt x="237" y="3764"/>
                  </a:lnTo>
                  <a:lnTo>
                    <a:pt x="250" y="3764"/>
                  </a:lnTo>
                  <a:lnTo>
                    <a:pt x="264" y="3764"/>
                  </a:lnTo>
                  <a:lnTo>
                    <a:pt x="276" y="3763"/>
                  </a:lnTo>
                  <a:lnTo>
                    <a:pt x="289" y="3761"/>
                  </a:lnTo>
                  <a:lnTo>
                    <a:pt x="301" y="3759"/>
                  </a:lnTo>
                  <a:lnTo>
                    <a:pt x="313" y="3756"/>
                  </a:lnTo>
                  <a:lnTo>
                    <a:pt x="325" y="3753"/>
                  </a:lnTo>
                  <a:lnTo>
                    <a:pt x="337" y="3749"/>
                  </a:lnTo>
                  <a:lnTo>
                    <a:pt x="348" y="3744"/>
                  </a:lnTo>
                  <a:lnTo>
                    <a:pt x="359" y="3739"/>
                  </a:lnTo>
                  <a:lnTo>
                    <a:pt x="370" y="3734"/>
                  </a:lnTo>
                  <a:lnTo>
                    <a:pt x="381" y="3728"/>
                  </a:lnTo>
                  <a:lnTo>
                    <a:pt x="391" y="3721"/>
                  </a:lnTo>
                  <a:lnTo>
                    <a:pt x="401" y="3713"/>
                  </a:lnTo>
                  <a:lnTo>
                    <a:pt x="410" y="3706"/>
                  </a:lnTo>
                  <a:lnTo>
                    <a:pt x="419" y="3698"/>
                  </a:lnTo>
                  <a:lnTo>
                    <a:pt x="428" y="3690"/>
                  </a:lnTo>
                  <a:lnTo>
                    <a:pt x="436" y="3681"/>
                  </a:lnTo>
                  <a:lnTo>
                    <a:pt x="444" y="3672"/>
                  </a:lnTo>
                  <a:lnTo>
                    <a:pt x="451" y="3663"/>
                  </a:lnTo>
                  <a:lnTo>
                    <a:pt x="458" y="3653"/>
                  </a:lnTo>
                  <a:lnTo>
                    <a:pt x="465" y="3643"/>
                  </a:lnTo>
                  <a:lnTo>
                    <a:pt x="471" y="3632"/>
                  </a:lnTo>
                  <a:lnTo>
                    <a:pt x="476" y="3621"/>
                  </a:lnTo>
                  <a:lnTo>
                    <a:pt x="481" y="3610"/>
                  </a:lnTo>
                  <a:lnTo>
                    <a:pt x="486" y="3599"/>
                  </a:lnTo>
                  <a:lnTo>
                    <a:pt x="490" y="3587"/>
                  </a:lnTo>
                  <a:lnTo>
                    <a:pt x="493" y="3576"/>
                  </a:lnTo>
                  <a:lnTo>
                    <a:pt x="496" y="3563"/>
                  </a:lnTo>
                  <a:lnTo>
                    <a:pt x="498" y="3551"/>
                  </a:lnTo>
                  <a:lnTo>
                    <a:pt x="500" y="3539"/>
                  </a:lnTo>
                  <a:lnTo>
                    <a:pt x="501" y="3526"/>
                  </a:lnTo>
                  <a:lnTo>
                    <a:pt x="501" y="3513"/>
                  </a:lnTo>
                  <a:lnTo>
                    <a:pt x="505" y="3358"/>
                  </a:lnTo>
                  <a:lnTo>
                    <a:pt x="517" y="3205"/>
                  </a:lnTo>
                  <a:lnTo>
                    <a:pt x="537" y="3054"/>
                  </a:lnTo>
                  <a:lnTo>
                    <a:pt x="563" y="2907"/>
                  </a:lnTo>
                  <a:lnTo>
                    <a:pt x="596" y="2760"/>
                  </a:lnTo>
                  <a:lnTo>
                    <a:pt x="637" y="2618"/>
                  </a:lnTo>
                  <a:lnTo>
                    <a:pt x="684" y="2478"/>
                  </a:lnTo>
                  <a:lnTo>
                    <a:pt x="738" y="2341"/>
                  </a:lnTo>
                  <a:lnTo>
                    <a:pt x="798" y="2208"/>
                  </a:lnTo>
                  <a:lnTo>
                    <a:pt x="865" y="2078"/>
                  </a:lnTo>
                  <a:lnTo>
                    <a:pt x="937" y="1952"/>
                  </a:lnTo>
                  <a:lnTo>
                    <a:pt x="1015" y="1830"/>
                  </a:lnTo>
                  <a:lnTo>
                    <a:pt x="1100" y="1711"/>
                  </a:lnTo>
                  <a:lnTo>
                    <a:pt x="1189" y="1598"/>
                  </a:lnTo>
                  <a:lnTo>
                    <a:pt x="1283" y="1488"/>
                  </a:lnTo>
                  <a:lnTo>
                    <a:pt x="1384" y="1384"/>
                  </a:lnTo>
                  <a:lnTo>
                    <a:pt x="1488" y="1285"/>
                  </a:lnTo>
                  <a:lnTo>
                    <a:pt x="1597" y="1189"/>
                  </a:lnTo>
                  <a:lnTo>
                    <a:pt x="1711" y="1100"/>
                  </a:lnTo>
                  <a:lnTo>
                    <a:pt x="1829" y="1017"/>
                  </a:lnTo>
                  <a:lnTo>
                    <a:pt x="1952" y="937"/>
                  </a:lnTo>
                  <a:lnTo>
                    <a:pt x="2077" y="865"/>
                  </a:lnTo>
                  <a:lnTo>
                    <a:pt x="2208" y="799"/>
                  </a:lnTo>
                  <a:lnTo>
                    <a:pt x="2340" y="739"/>
                  </a:lnTo>
                  <a:lnTo>
                    <a:pt x="2478" y="685"/>
                  </a:lnTo>
                  <a:lnTo>
                    <a:pt x="2617" y="637"/>
                  </a:lnTo>
                  <a:lnTo>
                    <a:pt x="2760" y="596"/>
                  </a:lnTo>
                  <a:lnTo>
                    <a:pt x="2906" y="563"/>
                  </a:lnTo>
                  <a:lnTo>
                    <a:pt x="3054" y="537"/>
                  </a:lnTo>
                  <a:lnTo>
                    <a:pt x="3204" y="517"/>
                  </a:lnTo>
                  <a:lnTo>
                    <a:pt x="3358" y="506"/>
                  </a:lnTo>
                  <a:lnTo>
                    <a:pt x="3512" y="502"/>
                  </a:lnTo>
                  <a:lnTo>
                    <a:pt x="3525" y="502"/>
                  </a:lnTo>
                  <a:lnTo>
                    <a:pt x="3538" y="501"/>
                  </a:lnTo>
                  <a:lnTo>
                    <a:pt x="3550" y="499"/>
                  </a:lnTo>
                  <a:lnTo>
                    <a:pt x="3562" y="497"/>
                  </a:lnTo>
                  <a:lnTo>
                    <a:pt x="3574" y="494"/>
                  </a:lnTo>
                  <a:lnTo>
                    <a:pt x="3587" y="491"/>
                  </a:lnTo>
                  <a:lnTo>
                    <a:pt x="3599" y="487"/>
                  </a:lnTo>
                  <a:lnTo>
                    <a:pt x="3610" y="482"/>
                  </a:lnTo>
                  <a:lnTo>
                    <a:pt x="3621" y="477"/>
                  </a:lnTo>
                  <a:lnTo>
                    <a:pt x="3632" y="472"/>
                  </a:lnTo>
                  <a:lnTo>
                    <a:pt x="3643" y="466"/>
                  </a:lnTo>
                  <a:lnTo>
                    <a:pt x="3653" y="459"/>
                  </a:lnTo>
                  <a:lnTo>
                    <a:pt x="3663" y="452"/>
                  </a:lnTo>
                  <a:lnTo>
                    <a:pt x="3672" y="445"/>
                  </a:lnTo>
                  <a:lnTo>
                    <a:pt x="3681" y="437"/>
                  </a:lnTo>
                  <a:lnTo>
                    <a:pt x="3690" y="429"/>
                  </a:lnTo>
                  <a:lnTo>
                    <a:pt x="3698" y="420"/>
                  </a:lnTo>
                  <a:lnTo>
                    <a:pt x="3706" y="411"/>
                  </a:lnTo>
                  <a:lnTo>
                    <a:pt x="3713" y="402"/>
                  </a:lnTo>
                  <a:lnTo>
                    <a:pt x="3720" y="391"/>
                  </a:lnTo>
                  <a:lnTo>
                    <a:pt x="3727" y="381"/>
                  </a:lnTo>
                  <a:lnTo>
                    <a:pt x="3733" y="370"/>
                  </a:lnTo>
                  <a:lnTo>
                    <a:pt x="3738" y="359"/>
                  </a:lnTo>
                  <a:lnTo>
                    <a:pt x="3743" y="348"/>
                  </a:lnTo>
                  <a:lnTo>
                    <a:pt x="3748" y="337"/>
                  </a:lnTo>
                  <a:lnTo>
                    <a:pt x="3752" y="325"/>
                  </a:lnTo>
                  <a:lnTo>
                    <a:pt x="3755" y="313"/>
                  </a:lnTo>
                  <a:lnTo>
                    <a:pt x="3758" y="301"/>
                  </a:lnTo>
                  <a:lnTo>
                    <a:pt x="3760" y="289"/>
                  </a:lnTo>
                  <a:lnTo>
                    <a:pt x="3762" y="276"/>
                  </a:lnTo>
                  <a:lnTo>
                    <a:pt x="3763" y="264"/>
                  </a:lnTo>
                  <a:lnTo>
                    <a:pt x="3763" y="251"/>
                  </a:lnTo>
                  <a:lnTo>
                    <a:pt x="3763" y="238"/>
                  </a:lnTo>
                  <a:lnTo>
                    <a:pt x="3762" y="225"/>
                  </a:lnTo>
                  <a:lnTo>
                    <a:pt x="3760" y="213"/>
                  </a:lnTo>
                  <a:lnTo>
                    <a:pt x="3758" y="201"/>
                  </a:lnTo>
                  <a:lnTo>
                    <a:pt x="3755" y="188"/>
                  </a:lnTo>
                  <a:lnTo>
                    <a:pt x="3752" y="177"/>
                  </a:lnTo>
                  <a:lnTo>
                    <a:pt x="3748" y="165"/>
                  </a:lnTo>
                  <a:lnTo>
                    <a:pt x="3743" y="154"/>
                  </a:lnTo>
                  <a:lnTo>
                    <a:pt x="3738" y="143"/>
                  </a:lnTo>
                  <a:lnTo>
                    <a:pt x="3733" y="132"/>
                  </a:lnTo>
                  <a:lnTo>
                    <a:pt x="3727" y="120"/>
                  </a:lnTo>
                  <a:lnTo>
                    <a:pt x="3720" y="110"/>
                  </a:lnTo>
                  <a:lnTo>
                    <a:pt x="3713" y="100"/>
                  </a:lnTo>
                  <a:lnTo>
                    <a:pt x="3706" y="91"/>
                  </a:lnTo>
                  <a:lnTo>
                    <a:pt x="3698" y="82"/>
                  </a:lnTo>
                  <a:lnTo>
                    <a:pt x="3690" y="73"/>
                  </a:lnTo>
                  <a:lnTo>
                    <a:pt x="3681" y="65"/>
                  </a:lnTo>
                  <a:lnTo>
                    <a:pt x="3672" y="57"/>
                  </a:lnTo>
                  <a:lnTo>
                    <a:pt x="3663" y="50"/>
                  </a:lnTo>
                  <a:lnTo>
                    <a:pt x="3653" y="43"/>
                  </a:lnTo>
                  <a:lnTo>
                    <a:pt x="3643" y="36"/>
                  </a:lnTo>
                  <a:lnTo>
                    <a:pt x="3632" y="30"/>
                  </a:lnTo>
                  <a:lnTo>
                    <a:pt x="3621" y="25"/>
                  </a:lnTo>
                  <a:lnTo>
                    <a:pt x="3610" y="20"/>
                  </a:lnTo>
                  <a:lnTo>
                    <a:pt x="3599" y="15"/>
                  </a:lnTo>
                  <a:lnTo>
                    <a:pt x="3587" y="11"/>
                  </a:lnTo>
                  <a:lnTo>
                    <a:pt x="3574" y="8"/>
                  </a:lnTo>
                  <a:lnTo>
                    <a:pt x="3562" y="5"/>
                  </a:lnTo>
                  <a:lnTo>
                    <a:pt x="3550" y="3"/>
                  </a:lnTo>
                  <a:lnTo>
                    <a:pt x="3538" y="1"/>
                  </a:lnTo>
                  <a:lnTo>
                    <a:pt x="3525" y="0"/>
                  </a:lnTo>
                  <a:lnTo>
                    <a:pt x="3512" y="0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40" tIns="45720" rIns="91440" bIns="45720" numCol="1" anchor="t" anchorCtr="0" compatLnSpc="1"/>
            <a:lstStyle/>
            <a:p>
              <a:endParaRPr lang="id-ID"/>
            </a:p>
          </p:txBody>
        </p:sp>
      </p:grpSp>
      <p:grpSp>
        <p:nvGrpSpPr>
          <p:cNvPr id="61" name="Group 5"/>
          <p:cNvGrpSpPr/>
          <p:nvPr/>
        </p:nvGrpSpPr>
        <p:grpSpPr>
          <a:xfrm>
            <a:off x="11472795" y="1049856"/>
            <a:ext cx="320885" cy="300231"/>
            <a:chOff x="6964363" y="2108200"/>
            <a:chExt cx="690562" cy="646113"/>
          </a:xfrm>
          <a:solidFill>
            <a:srgbClr val="FFDC70"/>
          </a:solidFill>
        </p:grpSpPr>
        <p:sp>
          <p:nvSpPr>
            <p:cNvPr id="62" name="Freeform 91"/>
            <p:cNvSpPr>
              <a:spLocks noEditPoints="1"/>
            </p:cNvSpPr>
            <p:nvPr/>
          </p:nvSpPr>
          <p:spPr bwMode="auto">
            <a:xfrm>
              <a:off x="7050088" y="2193925"/>
              <a:ext cx="519112" cy="344488"/>
            </a:xfrm>
            <a:custGeom>
              <a:avLst/>
              <a:gdLst>
                <a:gd name="T0" fmla="*/ 503 w 12071"/>
                <a:gd name="T1" fmla="*/ 502 h 8033"/>
                <a:gd name="T2" fmla="*/ 11568 w 12071"/>
                <a:gd name="T3" fmla="*/ 0 h 8033"/>
                <a:gd name="T4" fmla="*/ 452 w 12071"/>
                <a:gd name="T5" fmla="*/ 5 h 8033"/>
                <a:gd name="T6" fmla="*/ 377 w 12071"/>
                <a:gd name="T7" fmla="*/ 18 h 8033"/>
                <a:gd name="T8" fmla="*/ 307 w 12071"/>
                <a:gd name="T9" fmla="*/ 41 h 8033"/>
                <a:gd name="T10" fmla="*/ 242 w 12071"/>
                <a:gd name="T11" fmla="*/ 74 h 8033"/>
                <a:gd name="T12" fmla="*/ 183 w 12071"/>
                <a:gd name="T13" fmla="*/ 116 h 8033"/>
                <a:gd name="T14" fmla="*/ 131 w 12071"/>
                <a:gd name="T15" fmla="*/ 166 h 8033"/>
                <a:gd name="T16" fmla="*/ 85 w 12071"/>
                <a:gd name="T17" fmla="*/ 222 h 8033"/>
                <a:gd name="T18" fmla="*/ 49 w 12071"/>
                <a:gd name="T19" fmla="*/ 284 h 8033"/>
                <a:gd name="T20" fmla="*/ 22 w 12071"/>
                <a:gd name="T21" fmla="*/ 353 h 8033"/>
                <a:gd name="T22" fmla="*/ 6 w 12071"/>
                <a:gd name="T23" fmla="*/ 426 h 8033"/>
                <a:gd name="T24" fmla="*/ 0 w 12071"/>
                <a:gd name="T25" fmla="*/ 502 h 8033"/>
                <a:gd name="T26" fmla="*/ 3 w 12071"/>
                <a:gd name="T27" fmla="*/ 7582 h 8033"/>
                <a:gd name="T28" fmla="*/ 16 w 12071"/>
                <a:gd name="T29" fmla="*/ 7656 h 8033"/>
                <a:gd name="T30" fmla="*/ 39 w 12071"/>
                <a:gd name="T31" fmla="*/ 7726 h 8033"/>
                <a:gd name="T32" fmla="*/ 72 w 12071"/>
                <a:gd name="T33" fmla="*/ 7792 h 8033"/>
                <a:gd name="T34" fmla="*/ 115 w 12071"/>
                <a:gd name="T35" fmla="*/ 7850 h 8033"/>
                <a:gd name="T36" fmla="*/ 165 w 12071"/>
                <a:gd name="T37" fmla="*/ 7902 h 8033"/>
                <a:gd name="T38" fmla="*/ 221 w 12071"/>
                <a:gd name="T39" fmla="*/ 7947 h 8033"/>
                <a:gd name="T40" fmla="*/ 285 w 12071"/>
                <a:gd name="T41" fmla="*/ 7983 h 8033"/>
                <a:gd name="T42" fmla="*/ 353 w 12071"/>
                <a:gd name="T43" fmla="*/ 8011 h 8033"/>
                <a:gd name="T44" fmla="*/ 426 w 12071"/>
                <a:gd name="T45" fmla="*/ 8027 h 8033"/>
                <a:gd name="T46" fmla="*/ 503 w 12071"/>
                <a:gd name="T47" fmla="*/ 8033 h 8033"/>
                <a:gd name="T48" fmla="*/ 11619 w 12071"/>
                <a:gd name="T49" fmla="*/ 8030 h 8033"/>
                <a:gd name="T50" fmla="*/ 11694 w 12071"/>
                <a:gd name="T51" fmla="*/ 8017 h 8033"/>
                <a:gd name="T52" fmla="*/ 11764 w 12071"/>
                <a:gd name="T53" fmla="*/ 7994 h 8033"/>
                <a:gd name="T54" fmla="*/ 11829 w 12071"/>
                <a:gd name="T55" fmla="*/ 7960 h 8033"/>
                <a:gd name="T56" fmla="*/ 11888 w 12071"/>
                <a:gd name="T57" fmla="*/ 7918 h 8033"/>
                <a:gd name="T58" fmla="*/ 11940 w 12071"/>
                <a:gd name="T59" fmla="*/ 7868 h 8033"/>
                <a:gd name="T60" fmla="*/ 11986 w 12071"/>
                <a:gd name="T61" fmla="*/ 7812 h 8033"/>
                <a:gd name="T62" fmla="*/ 12022 w 12071"/>
                <a:gd name="T63" fmla="*/ 7749 h 8033"/>
                <a:gd name="T64" fmla="*/ 12049 w 12071"/>
                <a:gd name="T65" fmla="*/ 7680 h 8033"/>
                <a:gd name="T66" fmla="*/ 12065 w 12071"/>
                <a:gd name="T67" fmla="*/ 7607 h 8033"/>
                <a:gd name="T68" fmla="*/ 12071 w 12071"/>
                <a:gd name="T69" fmla="*/ 7531 h 8033"/>
                <a:gd name="T70" fmla="*/ 12068 w 12071"/>
                <a:gd name="T71" fmla="*/ 451 h 8033"/>
                <a:gd name="T72" fmla="*/ 12055 w 12071"/>
                <a:gd name="T73" fmla="*/ 377 h 8033"/>
                <a:gd name="T74" fmla="*/ 12032 w 12071"/>
                <a:gd name="T75" fmla="*/ 306 h 8033"/>
                <a:gd name="T76" fmla="*/ 11999 w 12071"/>
                <a:gd name="T77" fmla="*/ 242 h 8033"/>
                <a:gd name="T78" fmla="*/ 11956 w 12071"/>
                <a:gd name="T79" fmla="*/ 183 h 8033"/>
                <a:gd name="T80" fmla="*/ 11906 w 12071"/>
                <a:gd name="T81" fmla="*/ 131 h 8033"/>
                <a:gd name="T82" fmla="*/ 11850 w 12071"/>
                <a:gd name="T83" fmla="*/ 85 h 8033"/>
                <a:gd name="T84" fmla="*/ 11786 w 12071"/>
                <a:gd name="T85" fmla="*/ 49 h 8033"/>
                <a:gd name="T86" fmla="*/ 11718 w 12071"/>
                <a:gd name="T87" fmla="*/ 22 h 8033"/>
                <a:gd name="T88" fmla="*/ 11645 w 12071"/>
                <a:gd name="T89" fmla="*/ 6 h 8033"/>
                <a:gd name="T90" fmla="*/ 11568 w 12071"/>
                <a:gd name="T91" fmla="*/ 0 h 803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</a:cxnLst>
              <a:rect l="0" t="0" r="r" b="b"/>
              <a:pathLst>
                <a:path w="12071" h="8033">
                  <a:moveTo>
                    <a:pt x="11568" y="7533"/>
                  </a:moveTo>
                  <a:lnTo>
                    <a:pt x="503" y="7533"/>
                  </a:lnTo>
                  <a:lnTo>
                    <a:pt x="503" y="502"/>
                  </a:lnTo>
                  <a:lnTo>
                    <a:pt x="11568" y="502"/>
                  </a:lnTo>
                  <a:lnTo>
                    <a:pt x="11568" y="7533"/>
                  </a:lnTo>
                  <a:close/>
                  <a:moveTo>
                    <a:pt x="11568" y="0"/>
                  </a:moveTo>
                  <a:lnTo>
                    <a:pt x="503" y="2"/>
                  </a:lnTo>
                  <a:lnTo>
                    <a:pt x="477" y="3"/>
                  </a:lnTo>
                  <a:lnTo>
                    <a:pt x="452" y="5"/>
                  </a:lnTo>
                  <a:lnTo>
                    <a:pt x="426" y="8"/>
                  </a:lnTo>
                  <a:lnTo>
                    <a:pt x="401" y="12"/>
                  </a:lnTo>
                  <a:lnTo>
                    <a:pt x="377" y="18"/>
                  </a:lnTo>
                  <a:lnTo>
                    <a:pt x="353" y="24"/>
                  </a:lnTo>
                  <a:lnTo>
                    <a:pt x="330" y="32"/>
                  </a:lnTo>
                  <a:lnTo>
                    <a:pt x="307" y="41"/>
                  </a:lnTo>
                  <a:lnTo>
                    <a:pt x="285" y="51"/>
                  </a:lnTo>
                  <a:lnTo>
                    <a:pt x="263" y="62"/>
                  </a:lnTo>
                  <a:lnTo>
                    <a:pt x="242" y="74"/>
                  </a:lnTo>
                  <a:lnTo>
                    <a:pt x="221" y="87"/>
                  </a:lnTo>
                  <a:lnTo>
                    <a:pt x="202" y="102"/>
                  </a:lnTo>
                  <a:lnTo>
                    <a:pt x="183" y="116"/>
                  </a:lnTo>
                  <a:lnTo>
                    <a:pt x="165" y="132"/>
                  </a:lnTo>
                  <a:lnTo>
                    <a:pt x="147" y="148"/>
                  </a:lnTo>
                  <a:lnTo>
                    <a:pt x="131" y="166"/>
                  </a:lnTo>
                  <a:lnTo>
                    <a:pt x="115" y="184"/>
                  </a:lnTo>
                  <a:lnTo>
                    <a:pt x="99" y="202"/>
                  </a:lnTo>
                  <a:lnTo>
                    <a:pt x="85" y="222"/>
                  </a:lnTo>
                  <a:lnTo>
                    <a:pt x="72" y="242"/>
                  </a:lnTo>
                  <a:lnTo>
                    <a:pt x="60" y="263"/>
                  </a:lnTo>
                  <a:lnTo>
                    <a:pt x="49" y="284"/>
                  </a:lnTo>
                  <a:lnTo>
                    <a:pt x="39" y="307"/>
                  </a:lnTo>
                  <a:lnTo>
                    <a:pt x="30" y="329"/>
                  </a:lnTo>
                  <a:lnTo>
                    <a:pt x="22" y="353"/>
                  </a:lnTo>
                  <a:lnTo>
                    <a:pt x="16" y="377"/>
                  </a:lnTo>
                  <a:lnTo>
                    <a:pt x="10" y="401"/>
                  </a:lnTo>
                  <a:lnTo>
                    <a:pt x="6" y="426"/>
                  </a:lnTo>
                  <a:lnTo>
                    <a:pt x="3" y="451"/>
                  </a:lnTo>
                  <a:lnTo>
                    <a:pt x="1" y="476"/>
                  </a:lnTo>
                  <a:lnTo>
                    <a:pt x="0" y="502"/>
                  </a:lnTo>
                  <a:lnTo>
                    <a:pt x="0" y="7531"/>
                  </a:lnTo>
                  <a:lnTo>
                    <a:pt x="1" y="7557"/>
                  </a:lnTo>
                  <a:lnTo>
                    <a:pt x="3" y="7582"/>
                  </a:lnTo>
                  <a:lnTo>
                    <a:pt x="6" y="7607"/>
                  </a:lnTo>
                  <a:lnTo>
                    <a:pt x="10" y="7632"/>
                  </a:lnTo>
                  <a:lnTo>
                    <a:pt x="16" y="7656"/>
                  </a:lnTo>
                  <a:lnTo>
                    <a:pt x="22" y="7680"/>
                  </a:lnTo>
                  <a:lnTo>
                    <a:pt x="30" y="7703"/>
                  </a:lnTo>
                  <a:lnTo>
                    <a:pt x="39" y="7726"/>
                  </a:lnTo>
                  <a:lnTo>
                    <a:pt x="49" y="7749"/>
                  </a:lnTo>
                  <a:lnTo>
                    <a:pt x="60" y="7771"/>
                  </a:lnTo>
                  <a:lnTo>
                    <a:pt x="72" y="7792"/>
                  </a:lnTo>
                  <a:lnTo>
                    <a:pt x="85" y="7812"/>
                  </a:lnTo>
                  <a:lnTo>
                    <a:pt x="99" y="7831"/>
                  </a:lnTo>
                  <a:lnTo>
                    <a:pt x="115" y="7850"/>
                  </a:lnTo>
                  <a:lnTo>
                    <a:pt x="131" y="7868"/>
                  </a:lnTo>
                  <a:lnTo>
                    <a:pt x="147" y="7886"/>
                  </a:lnTo>
                  <a:lnTo>
                    <a:pt x="165" y="7902"/>
                  </a:lnTo>
                  <a:lnTo>
                    <a:pt x="183" y="7918"/>
                  </a:lnTo>
                  <a:lnTo>
                    <a:pt x="202" y="7933"/>
                  </a:lnTo>
                  <a:lnTo>
                    <a:pt x="221" y="7947"/>
                  </a:lnTo>
                  <a:lnTo>
                    <a:pt x="242" y="7960"/>
                  </a:lnTo>
                  <a:lnTo>
                    <a:pt x="263" y="7972"/>
                  </a:lnTo>
                  <a:lnTo>
                    <a:pt x="285" y="7983"/>
                  </a:lnTo>
                  <a:lnTo>
                    <a:pt x="307" y="7994"/>
                  </a:lnTo>
                  <a:lnTo>
                    <a:pt x="330" y="8003"/>
                  </a:lnTo>
                  <a:lnTo>
                    <a:pt x="353" y="8011"/>
                  </a:lnTo>
                  <a:lnTo>
                    <a:pt x="377" y="8017"/>
                  </a:lnTo>
                  <a:lnTo>
                    <a:pt x="401" y="8023"/>
                  </a:lnTo>
                  <a:lnTo>
                    <a:pt x="426" y="8027"/>
                  </a:lnTo>
                  <a:lnTo>
                    <a:pt x="452" y="8030"/>
                  </a:lnTo>
                  <a:lnTo>
                    <a:pt x="477" y="8032"/>
                  </a:lnTo>
                  <a:lnTo>
                    <a:pt x="503" y="8033"/>
                  </a:lnTo>
                  <a:lnTo>
                    <a:pt x="11568" y="8033"/>
                  </a:lnTo>
                  <a:lnTo>
                    <a:pt x="11594" y="8032"/>
                  </a:lnTo>
                  <a:lnTo>
                    <a:pt x="11619" y="8030"/>
                  </a:lnTo>
                  <a:lnTo>
                    <a:pt x="11645" y="8027"/>
                  </a:lnTo>
                  <a:lnTo>
                    <a:pt x="11670" y="8023"/>
                  </a:lnTo>
                  <a:lnTo>
                    <a:pt x="11694" y="8017"/>
                  </a:lnTo>
                  <a:lnTo>
                    <a:pt x="11718" y="8011"/>
                  </a:lnTo>
                  <a:lnTo>
                    <a:pt x="11741" y="8003"/>
                  </a:lnTo>
                  <a:lnTo>
                    <a:pt x="11764" y="7994"/>
                  </a:lnTo>
                  <a:lnTo>
                    <a:pt x="11786" y="7983"/>
                  </a:lnTo>
                  <a:lnTo>
                    <a:pt x="11809" y="7972"/>
                  </a:lnTo>
                  <a:lnTo>
                    <a:pt x="11829" y="7960"/>
                  </a:lnTo>
                  <a:lnTo>
                    <a:pt x="11850" y="7947"/>
                  </a:lnTo>
                  <a:lnTo>
                    <a:pt x="11869" y="7933"/>
                  </a:lnTo>
                  <a:lnTo>
                    <a:pt x="11888" y="7918"/>
                  </a:lnTo>
                  <a:lnTo>
                    <a:pt x="11906" y="7902"/>
                  </a:lnTo>
                  <a:lnTo>
                    <a:pt x="11924" y="7886"/>
                  </a:lnTo>
                  <a:lnTo>
                    <a:pt x="11940" y="7868"/>
                  </a:lnTo>
                  <a:lnTo>
                    <a:pt x="11956" y="7850"/>
                  </a:lnTo>
                  <a:lnTo>
                    <a:pt x="11972" y="7831"/>
                  </a:lnTo>
                  <a:lnTo>
                    <a:pt x="11986" y="7812"/>
                  </a:lnTo>
                  <a:lnTo>
                    <a:pt x="11999" y="7792"/>
                  </a:lnTo>
                  <a:lnTo>
                    <a:pt x="12011" y="7771"/>
                  </a:lnTo>
                  <a:lnTo>
                    <a:pt x="12022" y="7749"/>
                  </a:lnTo>
                  <a:lnTo>
                    <a:pt x="12032" y="7726"/>
                  </a:lnTo>
                  <a:lnTo>
                    <a:pt x="12041" y="7703"/>
                  </a:lnTo>
                  <a:lnTo>
                    <a:pt x="12049" y="7680"/>
                  </a:lnTo>
                  <a:lnTo>
                    <a:pt x="12055" y="7656"/>
                  </a:lnTo>
                  <a:lnTo>
                    <a:pt x="12061" y="7632"/>
                  </a:lnTo>
                  <a:lnTo>
                    <a:pt x="12065" y="7607"/>
                  </a:lnTo>
                  <a:lnTo>
                    <a:pt x="12068" y="7582"/>
                  </a:lnTo>
                  <a:lnTo>
                    <a:pt x="12070" y="7557"/>
                  </a:lnTo>
                  <a:lnTo>
                    <a:pt x="12071" y="7531"/>
                  </a:lnTo>
                  <a:lnTo>
                    <a:pt x="12071" y="502"/>
                  </a:lnTo>
                  <a:lnTo>
                    <a:pt x="12070" y="476"/>
                  </a:lnTo>
                  <a:lnTo>
                    <a:pt x="12068" y="451"/>
                  </a:lnTo>
                  <a:lnTo>
                    <a:pt x="12065" y="426"/>
                  </a:lnTo>
                  <a:lnTo>
                    <a:pt x="12061" y="401"/>
                  </a:lnTo>
                  <a:lnTo>
                    <a:pt x="12055" y="377"/>
                  </a:lnTo>
                  <a:lnTo>
                    <a:pt x="12049" y="353"/>
                  </a:lnTo>
                  <a:lnTo>
                    <a:pt x="12041" y="329"/>
                  </a:lnTo>
                  <a:lnTo>
                    <a:pt x="12032" y="306"/>
                  </a:lnTo>
                  <a:lnTo>
                    <a:pt x="12022" y="284"/>
                  </a:lnTo>
                  <a:lnTo>
                    <a:pt x="12011" y="263"/>
                  </a:lnTo>
                  <a:lnTo>
                    <a:pt x="11999" y="242"/>
                  </a:lnTo>
                  <a:lnTo>
                    <a:pt x="11986" y="221"/>
                  </a:lnTo>
                  <a:lnTo>
                    <a:pt x="11972" y="202"/>
                  </a:lnTo>
                  <a:lnTo>
                    <a:pt x="11956" y="183"/>
                  </a:lnTo>
                  <a:lnTo>
                    <a:pt x="11940" y="165"/>
                  </a:lnTo>
                  <a:lnTo>
                    <a:pt x="11924" y="147"/>
                  </a:lnTo>
                  <a:lnTo>
                    <a:pt x="11906" y="131"/>
                  </a:lnTo>
                  <a:lnTo>
                    <a:pt x="11888" y="115"/>
                  </a:lnTo>
                  <a:lnTo>
                    <a:pt x="11869" y="100"/>
                  </a:lnTo>
                  <a:lnTo>
                    <a:pt x="11850" y="85"/>
                  </a:lnTo>
                  <a:lnTo>
                    <a:pt x="11829" y="72"/>
                  </a:lnTo>
                  <a:lnTo>
                    <a:pt x="11809" y="60"/>
                  </a:lnTo>
                  <a:lnTo>
                    <a:pt x="11786" y="49"/>
                  </a:lnTo>
                  <a:lnTo>
                    <a:pt x="11764" y="39"/>
                  </a:lnTo>
                  <a:lnTo>
                    <a:pt x="11741" y="30"/>
                  </a:lnTo>
                  <a:lnTo>
                    <a:pt x="11718" y="22"/>
                  </a:lnTo>
                  <a:lnTo>
                    <a:pt x="11694" y="16"/>
                  </a:lnTo>
                  <a:lnTo>
                    <a:pt x="11670" y="10"/>
                  </a:lnTo>
                  <a:lnTo>
                    <a:pt x="11645" y="6"/>
                  </a:lnTo>
                  <a:lnTo>
                    <a:pt x="11619" y="3"/>
                  </a:lnTo>
                  <a:lnTo>
                    <a:pt x="11594" y="1"/>
                  </a:lnTo>
                  <a:lnTo>
                    <a:pt x="11568" y="0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40" tIns="45720" rIns="91440" bIns="45720" numCol="1" anchor="t" anchorCtr="0" compatLnSpc="1"/>
            <a:lstStyle/>
            <a:p>
              <a:endParaRPr lang="id-ID"/>
            </a:p>
          </p:txBody>
        </p:sp>
        <p:sp>
          <p:nvSpPr>
            <p:cNvPr id="63" name="Freeform 92"/>
            <p:cNvSpPr>
              <a:spLocks noEditPoints="1"/>
            </p:cNvSpPr>
            <p:nvPr/>
          </p:nvSpPr>
          <p:spPr bwMode="auto">
            <a:xfrm>
              <a:off x="6964363" y="2108200"/>
              <a:ext cx="690562" cy="646113"/>
            </a:xfrm>
            <a:custGeom>
              <a:avLst/>
              <a:gdLst>
                <a:gd name="T0" fmla="*/ 15066 w 16095"/>
                <a:gd name="T1" fmla="*/ 11696 h 15059"/>
                <a:gd name="T2" fmla="*/ 14988 w 16095"/>
                <a:gd name="T3" fmla="*/ 11847 h 15059"/>
                <a:gd name="T4" fmla="*/ 14867 w 16095"/>
                <a:gd name="T5" fmla="*/ 11963 h 15059"/>
                <a:gd name="T6" fmla="*/ 14712 w 16095"/>
                <a:gd name="T7" fmla="*/ 12033 h 15059"/>
                <a:gd name="T8" fmla="*/ 6036 w 16095"/>
                <a:gd name="T9" fmla="*/ 12049 h 15059"/>
                <a:gd name="T10" fmla="*/ 1359 w 16095"/>
                <a:gd name="T11" fmla="*/ 12027 h 15059"/>
                <a:gd name="T12" fmla="*/ 1208 w 16095"/>
                <a:gd name="T13" fmla="*/ 11949 h 15059"/>
                <a:gd name="T14" fmla="*/ 1091 w 16095"/>
                <a:gd name="T15" fmla="*/ 11828 h 15059"/>
                <a:gd name="T16" fmla="*/ 1022 w 16095"/>
                <a:gd name="T17" fmla="*/ 11672 h 15059"/>
                <a:gd name="T18" fmla="*/ 1007 w 16095"/>
                <a:gd name="T19" fmla="*/ 1480 h 15059"/>
                <a:gd name="T20" fmla="*/ 1045 w 16095"/>
                <a:gd name="T21" fmla="*/ 1310 h 15059"/>
                <a:gd name="T22" fmla="*/ 1137 w 16095"/>
                <a:gd name="T23" fmla="*/ 1169 h 15059"/>
                <a:gd name="T24" fmla="*/ 1268 w 16095"/>
                <a:gd name="T25" fmla="*/ 1064 h 15059"/>
                <a:gd name="T26" fmla="*/ 1432 w 16095"/>
                <a:gd name="T27" fmla="*/ 1010 h 15059"/>
                <a:gd name="T28" fmla="*/ 14663 w 16095"/>
                <a:gd name="T29" fmla="*/ 1010 h 15059"/>
                <a:gd name="T30" fmla="*/ 14826 w 16095"/>
                <a:gd name="T31" fmla="*/ 1064 h 15059"/>
                <a:gd name="T32" fmla="*/ 14958 w 16095"/>
                <a:gd name="T33" fmla="*/ 1169 h 15059"/>
                <a:gd name="T34" fmla="*/ 15050 w 16095"/>
                <a:gd name="T35" fmla="*/ 1310 h 15059"/>
                <a:gd name="T36" fmla="*/ 15088 w 16095"/>
                <a:gd name="T37" fmla="*/ 1480 h 15059"/>
                <a:gd name="T38" fmla="*/ 1279 w 16095"/>
                <a:gd name="T39" fmla="*/ 17 h 15059"/>
                <a:gd name="T40" fmla="*/ 790 w 16095"/>
                <a:gd name="T41" fmla="*/ 182 h 15059"/>
                <a:gd name="T42" fmla="*/ 391 w 16095"/>
                <a:gd name="T43" fmla="*/ 493 h 15059"/>
                <a:gd name="T44" fmla="*/ 119 w 16095"/>
                <a:gd name="T45" fmla="*/ 920 h 15059"/>
                <a:gd name="T46" fmla="*/ 2 w 16095"/>
                <a:gd name="T47" fmla="*/ 1429 h 15059"/>
                <a:gd name="T48" fmla="*/ 47 w 16095"/>
                <a:gd name="T49" fmla="*/ 11922 h 15059"/>
                <a:gd name="T50" fmla="*/ 257 w 16095"/>
                <a:gd name="T51" fmla="*/ 12387 h 15059"/>
                <a:gd name="T52" fmla="*/ 604 w 16095"/>
                <a:gd name="T53" fmla="*/ 12752 h 15059"/>
                <a:gd name="T54" fmla="*/ 1056 w 16095"/>
                <a:gd name="T55" fmla="*/ 12984 h 15059"/>
                <a:gd name="T56" fmla="*/ 6539 w 16095"/>
                <a:gd name="T57" fmla="*/ 13053 h 15059"/>
                <a:gd name="T58" fmla="*/ 3299 w 16095"/>
                <a:gd name="T59" fmla="*/ 14106 h 15059"/>
                <a:gd name="T60" fmla="*/ 3180 w 16095"/>
                <a:gd name="T61" fmla="*/ 14188 h 15059"/>
                <a:gd name="T62" fmla="*/ 3089 w 16095"/>
                <a:gd name="T63" fmla="*/ 14299 h 15059"/>
                <a:gd name="T64" fmla="*/ 3034 w 16095"/>
                <a:gd name="T65" fmla="*/ 14431 h 15059"/>
                <a:gd name="T66" fmla="*/ 3019 w 16095"/>
                <a:gd name="T67" fmla="*/ 14583 h 15059"/>
                <a:gd name="T68" fmla="*/ 3057 w 16095"/>
                <a:gd name="T69" fmla="*/ 14753 h 15059"/>
                <a:gd name="T70" fmla="*/ 3149 w 16095"/>
                <a:gd name="T71" fmla="*/ 14894 h 15059"/>
                <a:gd name="T72" fmla="*/ 3280 w 16095"/>
                <a:gd name="T73" fmla="*/ 14999 h 15059"/>
                <a:gd name="T74" fmla="*/ 3444 w 16095"/>
                <a:gd name="T75" fmla="*/ 15053 h 15059"/>
                <a:gd name="T76" fmla="*/ 12651 w 16095"/>
                <a:gd name="T77" fmla="*/ 15053 h 15059"/>
                <a:gd name="T78" fmla="*/ 12814 w 16095"/>
                <a:gd name="T79" fmla="*/ 14999 h 15059"/>
                <a:gd name="T80" fmla="*/ 12946 w 16095"/>
                <a:gd name="T81" fmla="*/ 14894 h 15059"/>
                <a:gd name="T82" fmla="*/ 13038 w 16095"/>
                <a:gd name="T83" fmla="*/ 14753 h 15059"/>
                <a:gd name="T84" fmla="*/ 13076 w 16095"/>
                <a:gd name="T85" fmla="*/ 14583 h 15059"/>
                <a:gd name="T86" fmla="*/ 13061 w 16095"/>
                <a:gd name="T87" fmla="*/ 14431 h 15059"/>
                <a:gd name="T88" fmla="*/ 13006 w 16095"/>
                <a:gd name="T89" fmla="*/ 14299 h 15059"/>
                <a:gd name="T90" fmla="*/ 12915 w 16095"/>
                <a:gd name="T91" fmla="*/ 14188 h 15059"/>
                <a:gd name="T92" fmla="*/ 12796 w 16095"/>
                <a:gd name="T93" fmla="*/ 14106 h 15059"/>
                <a:gd name="T94" fmla="*/ 9556 w 16095"/>
                <a:gd name="T95" fmla="*/ 13053 h 15059"/>
                <a:gd name="T96" fmla="*/ 15039 w 16095"/>
                <a:gd name="T97" fmla="*/ 12984 h 15059"/>
                <a:gd name="T98" fmla="*/ 15491 w 16095"/>
                <a:gd name="T99" fmla="*/ 12752 h 15059"/>
                <a:gd name="T100" fmla="*/ 15838 w 16095"/>
                <a:gd name="T101" fmla="*/ 12387 h 15059"/>
                <a:gd name="T102" fmla="*/ 16048 w 16095"/>
                <a:gd name="T103" fmla="*/ 11922 h 15059"/>
                <a:gd name="T104" fmla="*/ 16093 w 16095"/>
                <a:gd name="T105" fmla="*/ 1429 h 15059"/>
                <a:gd name="T106" fmla="*/ 15976 w 16095"/>
                <a:gd name="T107" fmla="*/ 920 h 15059"/>
                <a:gd name="T108" fmla="*/ 15703 w 16095"/>
                <a:gd name="T109" fmla="*/ 493 h 15059"/>
                <a:gd name="T110" fmla="*/ 15305 w 16095"/>
                <a:gd name="T111" fmla="*/ 182 h 15059"/>
                <a:gd name="T112" fmla="*/ 14815 w 16095"/>
                <a:gd name="T113" fmla="*/ 17 h 1505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</a:cxnLst>
              <a:rect l="0" t="0" r="r" b="b"/>
              <a:pathLst>
                <a:path w="16095" h="15059">
                  <a:moveTo>
                    <a:pt x="15089" y="11547"/>
                  </a:moveTo>
                  <a:lnTo>
                    <a:pt x="15088" y="11573"/>
                  </a:lnTo>
                  <a:lnTo>
                    <a:pt x="15086" y="11598"/>
                  </a:lnTo>
                  <a:lnTo>
                    <a:pt x="15083" y="11623"/>
                  </a:lnTo>
                  <a:lnTo>
                    <a:pt x="15079" y="11648"/>
                  </a:lnTo>
                  <a:lnTo>
                    <a:pt x="15073" y="11672"/>
                  </a:lnTo>
                  <a:lnTo>
                    <a:pt x="15066" y="11696"/>
                  </a:lnTo>
                  <a:lnTo>
                    <a:pt x="15059" y="11719"/>
                  </a:lnTo>
                  <a:lnTo>
                    <a:pt x="15050" y="11743"/>
                  </a:lnTo>
                  <a:lnTo>
                    <a:pt x="15040" y="11765"/>
                  </a:lnTo>
                  <a:lnTo>
                    <a:pt x="15029" y="11786"/>
                  </a:lnTo>
                  <a:lnTo>
                    <a:pt x="15016" y="11807"/>
                  </a:lnTo>
                  <a:lnTo>
                    <a:pt x="15003" y="11828"/>
                  </a:lnTo>
                  <a:lnTo>
                    <a:pt x="14988" y="11847"/>
                  </a:lnTo>
                  <a:lnTo>
                    <a:pt x="14974" y="11866"/>
                  </a:lnTo>
                  <a:lnTo>
                    <a:pt x="14958" y="11884"/>
                  </a:lnTo>
                  <a:lnTo>
                    <a:pt x="14941" y="11902"/>
                  </a:lnTo>
                  <a:lnTo>
                    <a:pt x="14924" y="11918"/>
                  </a:lnTo>
                  <a:lnTo>
                    <a:pt x="14906" y="11934"/>
                  </a:lnTo>
                  <a:lnTo>
                    <a:pt x="14887" y="11949"/>
                  </a:lnTo>
                  <a:lnTo>
                    <a:pt x="14867" y="11963"/>
                  </a:lnTo>
                  <a:lnTo>
                    <a:pt x="14847" y="11977"/>
                  </a:lnTo>
                  <a:lnTo>
                    <a:pt x="14826" y="11989"/>
                  </a:lnTo>
                  <a:lnTo>
                    <a:pt x="14803" y="12000"/>
                  </a:lnTo>
                  <a:lnTo>
                    <a:pt x="14781" y="12010"/>
                  </a:lnTo>
                  <a:lnTo>
                    <a:pt x="14759" y="12019"/>
                  </a:lnTo>
                  <a:lnTo>
                    <a:pt x="14735" y="12027"/>
                  </a:lnTo>
                  <a:lnTo>
                    <a:pt x="14712" y="12033"/>
                  </a:lnTo>
                  <a:lnTo>
                    <a:pt x="14687" y="12039"/>
                  </a:lnTo>
                  <a:lnTo>
                    <a:pt x="14663" y="12043"/>
                  </a:lnTo>
                  <a:lnTo>
                    <a:pt x="14637" y="12047"/>
                  </a:lnTo>
                  <a:lnTo>
                    <a:pt x="14612" y="12048"/>
                  </a:lnTo>
                  <a:lnTo>
                    <a:pt x="14586" y="12049"/>
                  </a:lnTo>
                  <a:lnTo>
                    <a:pt x="10059" y="12049"/>
                  </a:lnTo>
                  <a:lnTo>
                    <a:pt x="6036" y="12049"/>
                  </a:lnTo>
                  <a:lnTo>
                    <a:pt x="1509" y="12049"/>
                  </a:lnTo>
                  <a:lnTo>
                    <a:pt x="1483" y="12048"/>
                  </a:lnTo>
                  <a:lnTo>
                    <a:pt x="1458" y="12047"/>
                  </a:lnTo>
                  <a:lnTo>
                    <a:pt x="1432" y="12043"/>
                  </a:lnTo>
                  <a:lnTo>
                    <a:pt x="1407" y="12039"/>
                  </a:lnTo>
                  <a:lnTo>
                    <a:pt x="1383" y="12033"/>
                  </a:lnTo>
                  <a:lnTo>
                    <a:pt x="1359" y="12027"/>
                  </a:lnTo>
                  <a:lnTo>
                    <a:pt x="1336" y="12019"/>
                  </a:lnTo>
                  <a:lnTo>
                    <a:pt x="1313" y="12010"/>
                  </a:lnTo>
                  <a:lnTo>
                    <a:pt x="1291" y="12000"/>
                  </a:lnTo>
                  <a:lnTo>
                    <a:pt x="1268" y="11989"/>
                  </a:lnTo>
                  <a:lnTo>
                    <a:pt x="1248" y="11977"/>
                  </a:lnTo>
                  <a:lnTo>
                    <a:pt x="1227" y="11963"/>
                  </a:lnTo>
                  <a:lnTo>
                    <a:pt x="1208" y="11949"/>
                  </a:lnTo>
                  <a:lnTo>
                    <a:pt x="1189" y="11934"/>
                  </a:lnTo>
                  <a:lnTo>
                    <a:pt x="1171" y="11918"/>
                  </a:lnTo>
                  <a:lnTo>
                    <a:pt x="1153" y="11902"/>
                  </a:lnTo>
                  <a:lnTo>
                    <a:pt x="1137" y="11884"/>
                  </a:lnTo>
                  <a:lnTo>
                    <a:pt x="1121" y="11866"/>
                  </a:lnTo>
                  <a:lnTo>
                    <a:pt x="1106" y="11847"/>
                  </a:lnTo>
                  <a:lnTo>
                    <a:pt x="1091" y="11828"/>
                  </a:lnTo>
                  <a:lnTo>
                    <a:pt x="1078" y="11807"/>
                  </a:lnTo>
                  <a:lnTo>
                    <a:pt x="1066" y="11786"/>
                  </a:lnTo>
                  <a:lnTo>
                    <a:pt x="1055" y="11765"/>
                  </a:lnTo>
                  <a:lnTo>
                    <a:pt x="1045" y="11743"/>
                  </a:lnTo>
                  <a:lnTo>
                    <a:pt x="1036" y="11719"/>
                  </a:lnTo>
                  <a:lnTo>
                    <a:pt x="1028" y="11696"/>
                  </a:lnTo>
                  <a:lnTo>
                    <a:pt x="1022" y="11672"/>
                  </a:lnTo>
                  <a:lnTo>
                    <a:pt x="1016" y="11648"/>
                  </a:lnTo>
                  <a:lnTo>
                    <a:pt x="1012" y="11623"/>
                  </a:lnTo>
                  <a:lnTo>
                    <a:pt x="1009" y="11598"/>
                  </a:lnTo>
                  <a:lnTo>
                    <a:pt x="1007" y="11573"/>
                  </a:lnTo>
                  <a:lnTo>
                    <a:pt x="1006" y="11547"/>
                  </a:lnTo>
                  <a:lnTo>
                    <a:pt x="1006" y="1506"/>
                  </a:lnTo>
                  <a:lnTo>
                    <a:pt x="1007" y="1480"/>
                  </a:lnTo>
                  <a:lnTo>
                    <a:pt x="1009" y="1455"/>
                  </a:lnTo>
                  <a:lnTo>
                    <a:pt x="1012" y="1430"/>
                  </a:lnTo>
                  <a:lnTo>
                    <a:pt x="1016" y="1405"/>
                  </a:lnTo>
                  <a:lnTo>
                    <a:pt x="1022" y="1381"/>
                  </a:lnTo>
                  <a:lnTo>
                    <a:pt x="1028" y="1356"/>
                  </a:lnTo>
                  <a:lnTo>
                    <a:pt x="1036" y="1333"/>
                  </a:lnTo>
                  <a:lnTo>
                    <a:pt x="1045" y="1310"/>
                  </a:lnTo>
                  <a:lnTo>
                    <a:pt x="1055" y="1288"/>
                  </a:lnTo>
                  <a:lnTo>
                    <a:pt x="1066" y="1267"/>
                  </a:lnTo>
                  <a:lnTo>
                    <a:pt x="1078" y="1246"/>
                  </a:lnTo>
                  <a:lnTo>
                    <a:pt x="1091" y="1225"/>
                  </a:lnTo>
                  <a:lnTo>
                    <a:pt x="1106" y="1206"/>
                  </a:lnTo>
                  <a:lnTo>
                    <a:pt x="1121" y="1187"/>
                  </a:lnTo>
                  <a:lnTo>
                    <a:pt x="1137" y="1169"/>
                  </a:lnTo>
                  <a:lnTo>
                    <a:pt x="1153" y="1151"/>
                  </a:lnTo>
                  <a:lnTo>
                    <a:pt x="1171" y="1135"/>
                  </a:lnTo>
                  <a:lnTo>
                    <a:pt x="1189" y="1119"/>
                  </a:lnTo>
                  <a:lnTo>
                    <a:pt x="1208" y="1103"/>
                  </a:lnTo>
                  <a:lnTo>
                    <a:pt x="1227" y="1090"/>
                  </a:lnTo>
                  <a:lnTo>
                    <a:pt x="1248" y="1077"/>
                  </a:lnTo>
                  <a:lnTo>
                    <a:pt x="1268" y="1064"/>
                  </a:lnTo>
                  <a:lnTo>
                    <a:pt x="1291" y="1053"/>
                  </a:lnTo>
                  <a:lnTo>
                    <a:pt x="1313" y="1043"/>
                  </a:lnTo>
                  <a:lnTo>
                    <a:pt x="1336" y="1034"/>
                  </a:lnTo>
                  <a:lnTo>
                    <a:pt x="1359" y="1027"/>
                  </a:lnTo>
                  <a:lnTo>
                    <a:pt x="1383" y="1020"/>
                  </a:lnTo>
                  <a:lnTo>
                    <a:pt x="1407" y="1014"/>
                  </a:lnTo>
                  <a:lnTo>
                    <a:pt x="1432" y="1010"/>
                  </a:lnTo>
                  <a:lnTo>
                    <a:pt x="1458" y="1007"/>
                  </a:lnTo>
                  <a:lnTo>
                    <a:pt x="1483" y="1005"/>
                  </a:lnTo>
                  <a:lnTo>
                    <a:pt x="1509" y="1004"/>
                  </a:lnTo>
                  <a:lnTo>
                    <a:pt x="14586" y="1004"/>
                  </a:lnTo>
                  <a:lnTo>
                    <a:pt x="14612" y="1005"/>
                  </a:lnTo>
                  <a:lnTo>
                    <a:pt x="14637" y="1007"/>
                  </a:lnTo>
                  <a:lnTo>
                    <a:pt x="14663" y="1010"/>
                  </a:lnTo>
                  <a:lnTo>
                    <a:pt x="14687" y="1014"/>
                  </a:lnTo>
                  <a:lnTo>
                    <a:pt x="14712" y="1020"/>
                  </a:lnTo>
                  <a:lnTo>
                    <a:pt x="14735" y="1027"/>
                  </a:lnTo>
                  <a:lnTo>
                    <a:pt x="14759" y="1034"/>
                  </a:lnTo>
                  <a:lnTo>
                    <a:pt x="14781" y="1043"/>
                  </a:lnTo>
                  <a:lnTo>
                    <a:pt x="14803" y="1053"/>
                  </a:lnTo>
                  <a:lnTo>
                    <a:pt x="14826" y="1064"/>
                  </a:lnTo>
                  <a:lnTo>
                    <a:pt x="14847" y="1077"/>
                  </a:lnTo>
                  <a:lnTo>
                    <a:pt x="14867" y="1090"/>
                  </a:lnTo>
                  <a:lnTo>
                    <a:pt x="14887" y="1103"/>
                  </a:lnTo>
                  <a:lnTo>
                    <a:pt x="14906" y="1119"/>
                  </a:lnTo>
                  <a:lnTo>
                    <a:pt x="14924" y="1135"/>
                  </a:lnTo>
                  <a:lnTo>
                    <a:pt x="14941" y="1151"/>
                  </a:lnTo>
                  <a:lnTo>
                    <a:pt x="14958" y="1169"/>
                  </a:lnTo>
                  <a:lnTo>
                    <a:pt x="14974" y="1187"/>
                  </a:lnTo>
                  <a:lnTo>
                    <a:pt x="14988" y="1206"/>
                  </a:lnTo>
                  <a:lnTo>
                    <a:pt x="15003" y="1225"/>
                  </a:lnTo>
                  <a:lnTo>
                    <a:pt x="15016" y="1246"/>
                  </a:lnTo>
                  <a:lnTo>
                    <a:pt x="15029" y="1267"/>
                  </a:lnTo>
                  <a:lnTo>
                    <a:pt x="15040" y="1288"/>
                  </a:lnTo>
                  <a:lnTo>
                    <a:pt x="15050" y="1310"/>
                  </a:lnTo>
                  <a:lnTo>
                    <a:pt x="15059" y="1333"/>
                  </a:lnTo>
                  <a:lnTo>
                    <a:pt x="15066" y="1356"/>
                  </a:lnTo>
                  <a:lnTo>
                    <a:pt x="15073" y="1381"/>
                  </a:lnTo>
                  <a:lnTo>
                    <a:pt x="15079" y="1405"/>
                  </a:lnTo>
                  <a:lnTo>
                    <a:pt x="15083" y="1430"/>
                  </a:lnTo>
                  <a:lnTo>
                    <a:pt x="15086" y="1455"/>
                  </a:lnTo>
                  <a:lnTo>
                    <a:pt x="15088" y="1480"/>
                  </a:lnTo>
                  <a:lnTo>
                    <a:pt x="15089" y="1506"/>
                  </a:lnTo>
                  <a:lnTo>
                    <a:pt x="15089" y="11547"/>
                  </a:lnTo>
                  <a:close/>
                  <a:moveTo>
                    <a:pt x="14586" y="0"/>
                  </a:moveTo>
                  <a:lnTo>
                    <a:pt x="1509" y="0"/>
                  </a:lnTo>
                  <a:lnTo>
                    <a:pt x="1431" y="2"/>
                  </a:lnTo>
                  <a:lnTo>
                    <a:pt x="1354" y="8"/>
                  </a:lnTo>
                  <a:lnTo>
                    <a:pt x="1279" y="17"/>
                  </a:lnTo>
                  <a:lnTo>
                    <a:pt x="1204" y="30"/>
                  </a:lnTo>
                  <a:lnTo>
                    <a:pt x="1132" y="47"/>
                  </a:lnTo>
                  <a:lnTo>
                    <a:pt x="1060" y="67"/>
                  </a:lnTo>
                  <a:lnTo>
                    <a:pt x="990" y="91"/>
                  </a:lnTo>
                  <a:lnTo>
                    <a:pt x="921" y="118"/>
                  </a:lnTo>
                  <a:lnTo>
                    <a:pt x="854" y="149"/>
                  </a:lnTo>
                  <a:lnTo>
                    <a:pt x="790" y="182"/>
                  </a:lnTo>
                  <a:lnTo>
                    <a:pt x="726" y="218"/>
                  </a:lnTo>
                  <a:lnTo>
                    <a:pt x="665" y="257"/>
                  </a:lnTo>
                  <a:lnTo>
                    <a:pt x="606" y="299"/>
                  </a:lnTo>
                  <a:lnTo>
                    <a:pt x="549" y="344"/>
                  </a:lnTo>
                  <a:lnTo>
                    <a:pt x="494" y="392"/>
                  </a:lnTo>
                  <a:lnTo>
                    <a:pt x="442" y="441"/>
                  </a:lnTo>
                  <a:lnTo>
                    <a:pt x="391" y="493"/>
                  </a:lnTo>
                  <a:lnTo>
                    <a:pt x="344" y="548"/>
                  </a:lnTo>
                  <a:lnTo>
                    <a:pt x="300" y="605"/>
                  </a:lnTo>
                  <a:lnTo>
                    <a:pt x="258" y="664"/>
                  </a:lnTo>
                  <a:lnTo>
                    <a:pt x="218" y="725"/>
                  </a:lnTo>
                  <a:lnTo>
                    <a:pt x="182" y="788"/>
                  </a:lnTo>
                  <a:lnTo>
                    <a:pt x="149" y="853"/>
                  </a:lnTo>
                  <a:lnTo>
                    <a:pt x="119" y="920"/>
                  </a:lnTo>
                  <a:lnTo>
                    <a:pt x="92" y="988"/>
                  </a:lnTo>
                  <a:lnTo>
                    <a:pt x="67" y="1058"/>
                  </a:lnTo>
                  <a:lnTo>
                    <a:pt x="47" y="1130"/>
                  </a:lnTo>
                  <a:lnTo>
                    <a:pt x="30" y="1203"/>
                  </a:lnTo>
                  <a:lnTo>
                    <a:pt x="17" y="1277"/>
                  </a:lnTo>
                  <a:lnTo>
                    <a:pt x="8" y="1352"/>
                  </a:lnTo>
                  <a:lnTo>
                    <a:pt x="2" y="1429"/>
                  </a:lnTo>
                  <a:lnTo>
                    <a:pt x="0" y="1506"/>
                  </a:lnTo>
                  <a:lnTo>
                    <a:pt x="0" y="11547"/>
                  </a:lnTo>
                  <a:lnTo>
                    <a:pt x="2" y="11624"/>
                  </a:lnTo>
                  <a:lnTo>
                    <a:pt x="8" y="11700"/>
                  </a:lnTo>
                  <a:lnTo>
                    <a:pt x="17" y="11776"/>
                  </a:lnTo>
                  <a:lnTo>
                    <a:pt x="30" y="11850"/>
                  </a:lnTo>
                  <a:lnTo>
                    <a:pt x="47" y="11922"/>
                  </a:lnTo>
                  <a:lnTo>
                    <a:pt x="67" y="11994"/>
                  </a:lnTo>
                  <a:lnTo>
                    <a:pt x="92" y="12064"/>
                  </a:lnTo>
                  <a:lnTo>
                    <a:pt x="118" y="12132"/>
                  </a:lnTo>
                  <a:lnTo>
                    <a:pt x="148" y="12198"/>
                  </a:lnTo>
                  <a:lnTo>
                    <a:pt x="181" y="12264"/>
                  </a:lnTo>
                  <a:lnTo>
                    <a:pt x="217" y="12326"/>
                  </a:lnTo>
                  <a:lnTo>
                    <a:pt x="257" y="12387"/>
                  </a:lnTo>
                  <a:lnTo>
                    <a:pt x="299" y="12446"/>
                  </a:lnTo>
                  <a:lnTo>
                    <a:pt x="343" y="12504"/>
                  </a:lnTo>
                  <a:lnTo>
                    <a:pt x="390" y="12558"/>
                  </a:lnTo>
                  <a:lnTo>
                    <a:pt x="441" y="12610"/>
                  </a:lnTo>
                  <a:lnTo>
                    <a:pt x="493" y="12660"/>
                  </a:lnTo>
                  <a:lnTo>
                    <a:pt x="547" y="12707"/>
                  </a:lnTo>
                  <a:lnTo>
                    <a:pt x="604" y="12752"/>
                  </a:lnTo>
                  <a:lnTo>
                    <a:pt x="663" y="12794"/>
                  </a:lnTo>
                  <a:lnTo>
                    <a:pt x="724" y="12833"/>
                  </a:lnTo>
                  <a:lnTo>
                    <a:pt x="787" y="12869"/>
                  </a:lnTo>
                  <a:lnTo>
                    <a:pt x="852" y="12902"/>
                  </a:lnTo>
                  <a:lnTo>
                    <a:pt x="918" y="12933"/>
                  </a:lnTo>
                  <a:lnTo>
                    <a:pt x="987" y="12959"/>
                  </a:lnTo>
                  <a:lnTo>
                    <a:pt x="1056" y="12984"/>
                  </a:lnTo>
                  <a:lnTo>
                    <a:pt x="1128" y="13004"/>
                  </a:lnTo>
                  <a:lnTo>
                    <a:pt x="1201" y="13021"/>
                  </a:lnTo>
                  <a:lnTo>
                    <a:pt x="1275" y="13035"/>
                  </a:lnTo>
                  <a:lnTo>
                    <a:pt x="1350" y="13044"/>
                  </a:lnTo>
                  <a:lnTo>
                    <a:pt x="1426" y="13050"/>
                  </a:lnTo>
                  <a:lnTo>
                    <a:pt x="1504" y="13053"/>
                  </a:lnTo>
                  <a:lnTo>
                    <a:pt x="6539" y="13053"/>
                  </a:lnTo>
                  <a:lnTo>
                    <a:pt x="6539" y="13663"/>
                  </a:lnTo>
                  <a:lnTo>
                    <a:pt x="3399" y="14070"/>
                  </a:lnTo>
                  <a:lnTo>
                    <a:pt x="3378" y="14076"/>
                  </a:lnTo>
                  <a:lnTo>
                    <a:pt x="3358" y="14082"/>
                  </a:lnTo>
                  <a:lnTo>
                    <a:pt x="3338" y="14090"/>
                  </a:lnTo>
                  <a:lnTo>
                    <a:pt x="3319" y="14098"/>
                  </a:lnTo>
                  <a:lnTo>
                    <a:pt x="3299" y="14106"/>
                  </a:lnTo>
                  <a:lnTo>
                    <a:pt x="3280" y="14116"/>
                  </a:lnTo>
                  <a:lnTo>
                    <a:pt x="3262" y="14126"/>
                  </a:lnTo>
                  <a:lnTo>
                    <a:pt x="3245" y="14137"/>
                  </a:lnTo>
                  <a:lnTo>
                    <a:pt x="3228" y="14149"/>
                  </a:lnTo>
                  <a:lnTo>
                    <a:pt x="3211" y="14161"/>
                  </a:lnTo>
                  <a:lnTo>
                    <a:pt x="3196" y="14174"/>
                  </a:lnTo>
                  <a:lnTo>
                    <a:pt x="3180" y="14188"/>
                  </a:lnTo>
                  <a:lnTo>
                    <a:pt x="3166" y="14203"/>
                  </a:lnTo>
                  <a:lnTo>
                    <a:pt x="3151" y="14217"/>
                  </a:lnTo>
                  <a:lnTo>
                    <a:pt x="3138" y="14233"/>
                  </a:lnTo>
                  <a:lnTo>
                    <a:pt x="3124" y="14249"/>
                  </a:lnTo>
                  <a:lnTo>
                    <a:pt x="3112" y="14265"/>
                  </a:lnTo>
                  <a:lnTo>
                    <a:pt x="3100" y="14282"/>
                  </a:lnTo>
                  <a:lnTo>
                    <a:pt x="3089" y="14299"/>
                  </a:lnTo>
                  <a:lnTo>
                    <a:pt x="3079" y="14316"/>
                  </a:lnTo>
                  <a:lnTo>
                    <a:pt x="3070" y="14335"/>
                  </a:lnTo>
                  <a:lnTo>
                    <a:pt x="3061" y="14353"/>
                  </a:lnTo>
                  <a:lnTo>
                    <a:pt x="3053" y="14372"/>
                  </a:lnTo>
                  <a:lnTo>
                    <a:pt x="3046" y="14391"/>
                  </a:lnTo>
                  <a:lnTo>
                    <a:pt x="3039" y="14411"/>
                  </a:lnTo>
                  <a:lnTo>
                    <a:pt x="3034" y="14431"/>
                  </a:lnTo>
                  <a:lnTo>
                    <a:pt x="3029" y="14452"/>
                  </a:lnTo>
                  <a:lnTo>
                    <a:pt x="3025" y="14473"/>
                  </a:lnTo>
                  <a:lnTo>
                    <a:pt x="3022" y="14493"/>
                  </a:lnTo>
                  <a:lnTo>
                    <a:pt x="3020" y="14514"/>
                  </a:lnTo>
                  <a:lnTo>
                    <a:pt x="3018" y="14536"/>
                  </a:lnTo>
                  <a:lnTo>
                    <a:pt x="3018" y="14557"/>
                  </a:lnTo>
                  <a:lnTo>
                    <a:pt x="3019" y="14583"/>
                  </a:lnTo>
                  <a:lnTo>
                    <a:pt x="3020" y="14608"/>
                  </a:lnTo>
                  <a:lnTo>
                    <a:pt x="3024" y="14633"/>
                  </a:lnTo>
                  <a:lnTo>
                    <a:pt x="3028" y="14658"/>
                  </a:lnTo>
                  <a:lnTo>
                    <a:pt x="3034" y="14682"/>
                  </a:lnTo>
                  <a:lnTo>
                    <a:pt x="3040" y="14707"/>
                  </a:lnTo>
                  <a:lnTo>
                    <a:pt x="3048" y="14730"/>
                  </a:lnTo>
                  <a:lnTo>
                    <a:pt x="3057" y="14753"/>
                  </a:lnTo>
                  <a:lnTo>
                    <a:pt x="3067" y="14775"/>
                  </a:lnTo>
                  <a:lnTo>
                    <a:pt x="3078" y="14797"/>
                  </a:lnTo>
                  <a:lnTo>
                    <a:pt x="3090" y="14818"/>
                  </a:lnTo>
                  <a:lnTo>
                    <a:pt x="3103" y="14838"/>
                  </a:lnTo>
                  <a:lnTo>
                    <a:pt x="3117" y="14857"/>
                  </a:lnTo>
                  <a:lnTo>
                    <a:pt x="3132" y="14876"/>
                  </a:lnTo>
                  <a:lnTo>
                    <a:pt x="3149" y="14894"/>
                  </a:lnTo>
                  <a:lnTo>
                    <a:pt x="3165" y="14912"/>
                  </a:lnTo>
                  <a:lnTo>
                    <a:pt x="3183" y="14928"/>
                  </a:lnTo>
                  <a:lnTo>
                    <a:pt x="3201" y="14945"/>
                  </a:lnTo>
                  <a:lnTo>
                    <a:pt x="3220" y="14960"/>
                  </a:lnTo>
                  <a:lnTo>
                    <a:pt x="3239" y="14974"/>
                  </a:lnTo>
                  <a:lnTo>
                    <a:pt x="3260" y="14987"/>
                  </a:lnTo>
                  <a:lnTo>
                    <a:pt x="3280" y="14999"/>
                  </a:lnTo>
                  <a:lnTo>
                    <a:pt x="3302" y="15010"/>
                  </a:lnTo>
                  <a:lnTo>
                    <a:pt x="3325" y="15020"/>
                  </a:lnTo>
                  <a:lnTo>
                    <a:pt x="3348" y="15029"/>
                  </a:lnTo>
                  <a:lnTo>
                    <a:pt x="3371" y="15037"/>
                  </a:lnTo>
                  <a:lnTo>
                    <a:pt x="3395" y="15043"/>
                  </a:lnTo>
                  <a:lnTo>
                    <a:pt x="3419" y="15049"/>
                  </a:lnTo>
                  <a:lnTo>
                    <a:pt x="3444" y="15053"/>
                  </a:lnTo>
                  <a:lnTo>
                    <a:pt x="3469" y="15056"/>
                  </a:lnTo>
                  <a:lnTo>
                    <a:pt x="3495" y="15058"/>
                  </a:lnTo>
                  <a:lnTo>
                    <a:pt x="3521" y="15059"/>
                  </a:lnTo>
                  <a:lnTo>
                    <a:pt x="12574" y="15059"/>
                  </a:lnTo>
                  <a:lnTo>
                    <a:pt x="12600" y="15058"/>
                  </a:lnTo>
                  <a:lnTo>
                    <a:pt x="12626" y="15056"/>
                  </a:lnTo>
                  <a:lnTo>
                    <a:pt x="12651" y="15053"/>
                  </a:lnTo>
                  <a:lnTo>
                    <a:pt x="12676" y="15049"/>
                  </a:lnTo>
                  <a:lnTo>
                    <a:pt x="12700" y="15043"/>
                  </a:lnTo>
                  <a:lnTo>
                    <a:pt x="12724" y="15037"/>
                  </a:lnTo>
                  <a:lnTo>
                    <a:pt x="12747" y="15029"/>
                  </a:lnTo>
                  <a:lnTo>
                    <a:pt x="12770" y="15020"/>
                  </a:lnTo>
                  <a:lnTo>
                    <a:pt x="12793" y="15010"/>
                  </a:lnTo>
                  <a:lnTo>
                    <a:pt x="12814" y="14999"/>
                  </a:lnTo>
                  <a:lnTo>
                    <a:pt x="12835" y="14987"/>
                  </a:lnTo>
                  <a:lnTo>
                    <a:pt x="12856" y="14974"/>
                  </a:lnTo>
                  <a:lnTo>
                    <a:pt x="12875" y="14960"/>
                  </a:lnTo>
                  <a:lnTo>
                    <a:pt x="12894" y="14945"/>
                  </a:lnTo>
                  <a:lnTo>
                    <a:pt x="12912" y="14928"/>
                  </a:lnTo>
                  <a:lnTo>
                    <a:pt x="12930" y="14912"/>
                  </a:lnTo>
                  <a:lnTo>
                    <a:pt x="12946" y="14894"/>
                  </a:lnTo>
                  <a:lnTo>
                    <a:pt x="12963" y="14876"/>
                  </a:lnTo>
                  <a:lnTo>
                    <a:pt x="12978" y="14857"/>
                  </a:lnTo>
                  <a:lnTo>
                    <a:pt x="12992" y="14838"/>
                  </a:lnTo>
                  <a:lnTo>
                    <a:pt x="13005" y="14818"/>
                  </a:lnTo>
                  <a:lnTo>
                    <a:pt x="13017" y="14797"/>
                  </a:lnTo>
                  <a:lnTo>
                    <a:pt x="13028" y="14775"/>
                  </a:lnTo>
                  <a:lnTo>
                    <a:pt x="13038" y="14753"/>
                  </a:lnTo>
                  <a:lnTo>
                    <a:pt x="13047" y="14730"/>
                  </a:lnTo>
                  <a:lnTo>
                    <a:pt x="13055" y="14707"/>
                  </a:lnTo>
                  <a:lnTo>
                    <a:pt x="13061" y="14682"/>
                  </a:lnTo>
                  <a:lnTo>
                    <a:pt x="13067" y="14658"/>
                  </a:lnTo>
                  <a:lnTo>
                    <a:pt x="13071" y="14633"/>
                  </a:lnTo>
                  <a:lnTo>
                    <a:pt x="13074" y="14608"/>
                  </a:lnTo>
                  <a:lnTo>
                    <a:pt x="13076" y="14583"/>
                  </a:lnTo>
                  <a:lnTo>
                    <a:pt x="13077" y="14557"/>
                  </a:lnTo>
                  <a:lnTo>
                    <a:pt x="13077" y="14536"/>
                  </a:lnTo>
                  <a:lnTo>
                    <a:pt x="13075" y="14514"/>
                  </a:lnTo>
                  <a:lnTo>
                    <a:pt x="13073" y="14493"/>
                  </a:lnTo>
                  <a:lnTo>
                    <a:pt x="13070" y="14473"/>
                  </a:lnTo>
                  <a:lnTo>
                    <a:pt x="13066" y="14452"/>
                  </a:lnTo>
                  <a:lnTo>
                    <a:pt x="13061" y="14431"/>
                  </a:lnTo>
                  <a:lnTo>
                    <a:pt x="13056" y="14411"/>
                  </a:lnTo>
                  <a:lnTo>
                    <a:pt x="13049" y="14391"/>
                  </a:lnTo>
                  <a:lnTo>
                    <a:pt x="13042" y="14372"/>
                  </a:lnTo>
                  <a:lnTo>
                    <a:pt x="13034" y="14353"/>
                  </a:lnTo>
                  <a:lnTo>
                    <a:pt x="13025" y="14335"/>
                  </a:lnTo>
                  <a:lnTo>
                    <a:pt x="13016" y="14316"/>
                  </a:lnTo>
                  <a:lnTo>
                    <a:pt x="13006" y="14299"/>
                  </a:lnTo>
                  <a:lnTo>
                    <a:pt x="12995" y="14282"/>
                  </a:lnTo>
                  <a:lnTo>
                    <a:pt x="12983" y="14265"/>
                  </a:lnTo>
                  <a:lnTo>
                    <a:pt x="12971" y="14249"/>
                  </a:lnTo>
                  <a:lnTo>
                    <a:pt x="12957" y="14233"/>
                  </a:lnTo>
                  <a:lnTo>
                    <a:pt x="12944" y="14217"/>
                  </a:lnTo>
                  <a:lnTo>
                    <a:pt x="12930" y="14203"/>
                  </a:lnTo>
                  <a:lnTo>
                    <a:pt x="12915" y="14188"/>
                  </a:lnTo>
                  <a:lnTo>
                    <a:pt x="12900" y="14174"/>
                  </a:lnTo>
                  <a:lnTo>
                    <a:pt x="12884" y="14161"/>
                  </a:lnTo>
                  <a:lnTo>
                    <a:pt x="12867" y="14149"/>
                  </a:lnTo>
                  <a:lnTo>
                    <a:pt x="12850" y="14137"/>
                  </a:lnTo>
                  <a:lnTo>
                    <a:pt x="12833" y="14126"/>
                  </a:lnTo>
                  <a:lnTo>
                    <a:pt x="12815" y="14116"/>
                  </a:lnTo>
                  <a:lnTo>
                    <a:pt x="12796" y="14106"/>
                  </a:lnTo>
                  <a:lnTo>
                    <a:pt x="12776" y="14098"/>
                  </a:lnTo>
                  <a:lnTo>
                    <a:pt x="12757" y="14090"/>
                  </a:lnTo>
                  <a:lnTo>
                    <a:pt x="12737" y="14082"/>
                  </a:lnTo>
                  <a:lnTo>
                    <a:pt x="12717" y="14076"/>
                  </a:lnTo>
                  <a:lnTo>
                    <a:pt x="12696" y="14070"/>
                  </a:lnTo>
                  <a:lnTo>
                    <a:pt x="9556" y="13663"/>
                  </a:lnTo>
                  <a:lnTo>
                    <a:pt x="9556" y="13053"/>
                  </a:lnTo>
                  <a:lnTo>
                    <a:pt x="14591" y="13053"/>
                  </a:lnTo>
                  <a:lnTo>
                    <a:pt x="14669" y="13050"/>
                  </a:lnTo>
                  <a:lnTo>
                    <a:pt x="14745" y="13044"/>
                  </a:lnTo>
                  <a:lnTo>
                    <a:pt x="14820" y="13035"/>
                  </a:lnTo>
                  <a:lnTo>
                    <a:pt x="14894" y="13021"/>
                  </a:lnTo>
                  <a:lnTo>
                    <a:pt x="14967" y="13004"/>
                  </a:lnTo>
                  <a:lnTo>
                    <a:pt x="15039" y="12984"/>
                  </a:lnTo>
                  <a:lnTo>
                    <a:pt x="15108" y="12959"/>
                  </a:lnTo>
                  <a:lnTo>
                    <a:pt x="15177" y="12933"/>
                  </a:lnTo>
                  <a:lnTo>
                    <a:pt x="15243" y="12902"/>
                  </a:lnTo>
                  <a:lnTo>
                    <a:pt x="15308" y="12869"/>
                  </a:lnTo>
                  <a:lnTo>
                    <a:pt x="15371" y="12833"/>
                  </a:lnTo>
                  <a:lnTo>
                    <a:pt x="15432" y="12794"/>
                  </a:lnTo>
                  <a:lnTo>
                    <a:pt x="15491" y="12752"/>
                  </a:lnTo>
                  <a:lnTo>
                    <a:pt x="15548" y="12707"/>
                  </a:lnTo>
                  <a:lnTo>
                    <a:pt x="15602" y="12660"/>
                  </a:lnTo>
                  <a:lnTo>
                    <a:pt x="15654" y="12610"/>
                  </a:lnTo>
                  <a:lnTo>
                    <a:pt x="15705" y="12558"/>
                  </a:lnTo>
                  <a:lnTo>
                    <a:pt x="15752" y="12504"/>
                  </a:lnTo>
                  <a:lnTo>
                    <a:pt x="15796" y="12446"/>
                  </a:lnTo>
                  <a:lnTo>
                    <a:pt x="15838" y="12387"/>
                  </a:lnTo>
                  <a:lnTo>
                    <a:pt x="15878" y="12326"/>
                  </a:lnTo>
                  <a:lnTo>
                    <a:pt x="15914" y="12264"/>
                  </a:lnTo>
                  <a:lnTo>
                    <a:pt x="15947" y="12198"/>
                  </a:lnTo>
                  <a:lnTo>
                    <a:pt x="15977" y="12132"/>
                  </a:lnTo>
                  <a:lnTo>
                    <a:pt x="16003" y="12064"/>
                  </a:lnTo>
                  <a:lnTo>
                    <a:pt x="16028" y="11994"/>
                  </a:lnTo>
                  <a:lnTo>
                    <a:pt x="16048" y="11922"/>
                  </a:lnTo>
                  <a:lnTo>
                    <a:pt x="16065" y="11850"/>
                  </a:lnTo>
                  <a:lnTo>
                    <a:pt x="16078" y="11776"/>
                  </a:lnTo>
                  <a:lnTo>
                    <a:pt x="16087" y="11700"/>
                  </a:lnTo>
                  <a:lnTo>
                    <a:pt x="16093" y="11624"/>
                  </a:lnTo>
                  <a:lnTo>
                    <a:pt x="16095" y="11547"/>
                  </a:lnTo>
                  <a:lnTo>
                    <a:pt x="16095" y="1506"/>
                  </a:lnTo>
                  <a:lnTo>
                    <a:pt x="16093" y="1429"/>
                  </a:lnTo>
                  <a:lnTo>
                    <a:pt x="16087" y="1352"/>
                  </a:lnTo>
                  <a:lnTo>
                    <a:pt x="16078" y="1277"/>
                  </a:lnTo>
                  <a:lnTo>
                    <a:pt x="16064" y="1203"/>
                  </a:lnTo>
                  <a:lnTo>
                    <a:pt x="16048" y="1130"/>
                  </a:lnTo>
                  <a:lnTo>
                    <a:pt x="16028" y="1058"/>
                  </a:lnTo>
                  <a:lnTo>
                    <a:pt x="16003" y="988"/>
                  </a:lnTo>
                  <a:lnTo>
                    <a:pt x="15976" y="920"/>
                  </a:lnTo>
                  <a:lnTo>
                    <a:pt x="15946" y="853"/>
                  </a:lnTo>
                  <a:lnTo>
                    <a:pt x="15913" y="788"/>
                  </a:lnTo>
                  <a:lnTo>
                    <a:pt x="15877" y="725"/>
                  </a:lnTo>
                  <a:lnTo>
                    <a:pt x="15837" y="664"/>
                  </a:lnTo>
                  <a:lnTo>
                    <a:pt x="15795" y="605"/>
                  </a:lnTo>
                  <a:lnTo>
                    <a:pt x="15750" y="548"/>
                  </a:lnTo>
                  <a:lnTo>
                    <a:pt x="15703" y="493"/>
                  </a:lnTo>
                  <a:lnTo>
                    <a:pt x="15652" y="441"/>
                  </a:lnTo>
                  <a:lnTo>
                    <a:pt x="15600" y="392"/>
                  </a:lnTo>
                  <a:lnTo>
                    <a:pt x="15546" y="344"/>
                  </a:lnTo>
                  <a:lnTo>
                    <a:pt x="15488" y="299"/>
                  </a:lnTo>
                  <a:lnTo>
                    <a:pt x="15429" y="257"/>
                  </a:lnTo>
                  <a:lnTo>
                    <a:pt x="15369" y="218"/>
                  </a:lnTo>
                  <a:lnTo>
                    <a:pt x="15305" y="182"/>
                  </a:lnTo>
                  <a:lnTo>
                    <a:pt x="15240" y="149"/>
                  </a:lnTo>
                  <a:lnTo>
                    <a:pt x="15174" y="118"/>
                  </a:lnTo>
                  <a:lnTo>
                    <a:pt x="15105" y="91"/>
                  </a:lnTo>
                  <a:lnTo>
                    <a:pt x="15035" y="67"/>
                  </a:lnTo>
                  <a:lnTo>
                    <a:pt x="14963" y="47"/>
                  </a:lnTo>
                  <a:lnTo>
                    <a:pt x="14890" y="30"/>
                  </a:lnTo>
                  <a:lnTo>
                    <a:pt x="14815" y="17"/>
                  </a:lnTo>
                  <a:lnTo>
                    <a:pt x="14740" y="8"/>
                  </a:lnTo>
                  <a:lnTo>
                    <a:pt x="14664" y="2"/>
                  </a:lnTo>
                  <a:lnTo>
                    <a:pt x="14586" y="0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40" tIns="45720" rIns="91440" bIns="45720" numCol="1" anchor="t" anchorCtr="0" compatLnSpc="1"/>
            <a:lstStyle/>
            <a:p>
              <a:endParaRPr lang="id-ID"/>
            </a:p>
          </p:txBody>
        </p:sp>
      </p:grpSp>
      <p:sp>
        <p:nvSpPr>
          <p:cNvPr id="23" name="椭圆 22"/>
          <p:cNvSpPr/>
          <p:nvPr/>
        </p:nvSpPr>
        <p:spPr>
          <a:xfrm>
            <a:off x="763399" y="0"/>
            <a:ext cx="4441068" cy="4229963"/>
          </a:xfrm>
          <a:prstGeom prst="ellipse">
            <a:avLst/>
          </a:prstGeom>
          <a:gradFill>
            <a:gsLst>
              <a:gs pos="100000">
                <a:srgbClr val="FFC000">
                  <a:lumMod val="98000"/>
                  <a:lumOff val="2000"/>
                </a:srgbClr>
              </a:gs>
              <a:gs pos="0">
                <a:srgbClr val="FFC901">
                  <a:alpha val="94902"/>
                </a:srgbClr>
              </a:gs>
            </a:gsLst>
            <a:lin ang="5400000" scaled="1"/>
          </a:gradFill>
          <a:ln w="69850">
            <a:gradFill flip="none" rotWithShape="1">
              <a:gsLst>
                <a:gs pos="77000">
                  <a:schemeClr val="accent4">
                    <a:lumMod val="60000"/>
                    <a:lumOff val="40000"/>
                  </a:schemeClr>
                </a:gs>
                <a:gs pos="27000">
                  <a:schemeClr val="accent4">
                    <a:lumMod val="60000"/>
                    <a:lumOff val="40000"/>
                  </a:schemeClr>
                </a:gs>
                <a:gs pos="54000">
                  <a:srgbClr val="FFFF00"/>
                </a:gs>
                <a:gs pos="0">
                  <a:srgbClr val="FFFF00"/>
                </a:gs>
                <a:gs pos="100000">
                  <a:schemeClr val="accent4">
                    <a:lumMod val="75000"/>
                  </a:schemeClr>
                </a:gs>
              </a:gsLst>
              <a:lin ang="13500000" scaled="1"/>
              <a:tileRect/>
            </a:gradFill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 dirty="0"/>
          </a:p>
        </p:txBody>
      </p:sp>
      <p:sp>
        <p:nvSpPr>
          <p:cNvPr id="5" name="矩形 4"/>
          <p:cNvSpPr/>
          <p:nvPr/>
        </p:nvSpPr>
        <p:spPr>
          <a:xfrm>
            <a:off x="1224793" y="729842"/>
            <a:ext cx="3624044" cy="280076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/>
            <a:r>
              <a:rPr lang="zh-CN" altLang="en-US" sz="8800" dirty="0" smtClean="0">
                <a:solidFill>
                  <a:schemeClr val="bg1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图解版年报</a:t>
            </a:r>
            <a:endParaRPr lang="en-US" altLang="zh-CN" sz="8800" dirty="0">
              <a:solidFill>
                <a:schemeClr val="bg1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900">
        <p14:warp dir="in"/>
      </p:transition>
    </mc:Choice>
    <mc:Fallback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3" name="图片 42"/>
          <p:cNvPicPr>
            <a:picLocks noChangeAspect="1"/>
          </p:cNvPicPr>
          <p:nvPr/>
        </p:nvPicPr>
        <p:blipFill>
          <a:blip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733" r="20250"/>
          <a:stretch>
            <a:fillRect/>
          </a:stretch>
        </p:blipFill>
        <p:spPr>
          <a:xfrm>
            <a:off x="699057" y="982376"/>
            <a:ext cx="6177992" cy="5126630"/>
          </a:xfrm>
          <a:custGeom>
            <a:avLst/>
            <a:gdLst>
              <a:gd name="connsiteX0" fmla="*/ 0 w 6177992"/>
              <a:gd name="connsiteY0" fmla="*/ 0 h 5126630"/>
              <a:gd name="connsiteX1" fmla="*/ 6177992 w 6177992"/>
              <a:gd name="connsiteY1" fmla="*/ 0 h 5126630"/>
              <a:gd name="connsiteX2" fmla="*/ 6177992 w 6177992"/>
              <a:gd name="connsiteY2" fmla="*/ 5126630 h 5126630"/>
              <a:gd name="connsiteX3" fmla="*/ 0 w 6177992"/>
              <a:gd name="connsiteY3" fmla="*/ 5126630 h 512663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6177992" h="5126630">
                <a:moveTo>
                  <a:pt x="0" y="0"/>
                </a:moveTo>
                <a:lnTo>
                  <a:pt x="6177992" y="0"/>
                </a:lnTo>
                <a:lnTo>
                  <a:pt x="6177992" y="5126630"/>
                </a:lnTo>
                <a:lnTo>
                  <a:pt x="0" y="5126630"/>
                </a:lnTo>
                <a:close/>
              </a:path>
            </a:pathLst>
          </a:custGeom>
        </p:spPr>
      </p:pic>
      <p:sp>
        <p:nvSpPr>
          <p:cNvPr id="4" name="矩形 3"/>
          <p:cNvSpPr/>
          <p:nvPr/>
        </p:nvSpPr>
        <p:spPr>
          <a:xfrm>
            <a:off x="6877049" y="954841"/>
            <a:ext cx="4750092" cy="5164469"/>
          </a:xfrm>
          <a:prstGeom prst="rect">
            <a:avLst/>
          </a:prstGeom>
          <a:gradFill flip="none" rotWithShape="1">
            <a:gsLst>
              <a:gs pos="0">
                <a:srgbClr val="FFFF00">
                  <a:lumMod val="91000"/>
                </a:srgbClr>
              </a:gs>
              <a:gs pos="100000">
                <a:srgbClr val="FFC901">
                  <a:lumMod val="70000"/>
                  <a:lumOff val="30000"/>
                </a:srgbClr>
              </a:gs>
            </a:gsLst>
            <a:path path="circle">
              <a:fillToRect l="100000" t="100000"/>
            </a:path>
            <a:tileRect r="-100000" b="-100000"/>
          </a:gradFill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 dirty="0"/>
          </a:p>
        </p:txBody>
      </p:sp>
      <p:sp>
        <p:nvSpPr>
          <p:cNvPr id="37" name="矩形 36"/>
          <p:cNvSpPr/>
          <p:nvPr/>
        </p:nvSpPr>
        <p:spPr>
          <a:xfrm>
            <a:off x="699057" y="982376"/>
            <a:ext cx="909193" cy="5126630"/>
          </a:xfrm>
          <a:prstGeom prst="rect">
            <a:avLst/>
          </a:prstGeom>
          <a:solidFill>
            <a:schemeClr val="tx2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 dirty="0"/>
          </a:p>
        </p:txBody>
      </p:sp>
      <p:sp>
        <p:nvSpPr>
          <p:cNvPr id="39" name="矩形 38"/>
          <p:cNvSpPr/>
          <p:nvPr/>
        </p:nvSpPr>
        <p:spPr>
          <a:xfrm>
            <a:off x="516953" y="194557"/>
            <a:ext cx="3132258" cy="954107"/>
          </a:xfrm>
          <a:prstGeom prst="rect">
            <a:avLst/>
          </a:prstGeom>
          <a:ln>
            <a:solidFill>
              <a:schemeClr val="bg1"/>
            </a:solidFill>
          </a:ln>
        </p:spPr>
        <p:txBody>
          <a:bodyPr wrap="square">
            <a:spAutoFit/>
          </a:bodyPr>
          <a:lstStyle/>
          <a:p>
            <a:r>
              <a:rPr lang="zh-CN" altLang="en-US" sz="2800" dirty="0" smtClean="0"/>
              <a:t>一、总体情况</a:t>
            </a:r>
            <a:endParaRPr lang="zh-CN" altLang="en-US" sz="2800" dirty="0" smtClean="0"/>
          </a:p>
          <a:p>
            <a:endParaRPr lang="zh-CN" altLang="en-US" sz="2800" dirty="0">
              <a:ln w="3175">
                <a:solidFill>
                  <a:schemeClr val="bg2">
                    <a:lumMod val="50000"/>
                  </a:schemeClr>
                </a:solidFill>
              </a:ln>
              <a:solidFill>
                <a:schemeClr val="tx1">
                  <a:lumMod val="85000"/>
                  <a:lumOff val="15000"/>
                </a:schemeClr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sp>
        <p:nvSpPr>
          <p:cNvPr id="41" name="任意多边形: 形状 40"/>
          <p:cNvSpPr/>
          <p:nvPr/>
        </p:nvSpPr>
        <p:spPr>
          <a:xfrm>
            <a:off x="1" y="194555"/>
            <a:ext cx="342900" cy="687868"/>
          </a:xfrm>
          <a:custGeom>
            <a:avLst/>
            <a:gdLst>
              <a:gd name="connsiteX0" fmla="*/ 0 w 496338"/>
              <a:gd name="connsiteY0" fmla="*/ 0 h 995668"/>
              <a:gd name="connsiteX1" fmla="*/ 496338 w 496338"/>
              <a:gd name="connsiteY1" fmla="*/ 497834 h 995668"/>
              <a:gd name="connsiteX2" fmla="*/ 0 w 496338"/>
              <a:gd name="connsiteY2" fmla="*/ 995668 h 99566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496338" h="995668">
                <a:moveTo>
                  <a:pt x="0" y="0"/>
                </a:moveTo>
                <a:cubicBezTo>
                  <a:pt x="274120" y="0"/>
                  <a:pt x="496338" y="222888"/>
                  <a:pt x="496338" y="497834"/>
                </a:cubicBezTo>
                <a:cubicBezTo>
                  <a:pt x="496338" y="772780"/>
                  <a:pt x="274120" y="995668"/>
                  <a:pt x="0" y="995668"/>
                </a:cubicBezTo>
                <a:close/>
              </a:path>
            </a:pathLst>
          </a:custGeom>
          <a:gradFill>
            <a:gsLst>
              <a:gs pos="100000">
                <a:srgbClr val="FFC000">
                  <a:lumMod val="98000"/>
                  <a:lumOff val="2000"/>
                </a:srgbClr>
              </a:gs>
              <a:gs pos="0">
                <a:srgbClr val="FFC000">
                  <a:lumMod val="100000"/>
                </a:srgbClr>
              </a:gs>
            </a:gsLst>
            <a:lin ang="5400000" scaled="1"/>
          </a:gradFill>
          <a:ln w="15875"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zh-CN" altLang="en-US" dirty="0"/>
          </a:p>
        </p:txBody>
      </p:sp>
      <p:sp>
        <p:nvSpPr>
          <p:cNvPr id="16" name="矩形 47"/>
          <p:cNvSpPr>
            <a:spLocks noChangeArrowheads="1"/>
          </p:cNvSpPr>
          <p:nvPr/>
        </p:nvSpPr>
        <p:spPr bwMode="auto">
          <a:xfrm>
            <a:off x="7091065" y="2457974"/>
            <a:ext cx="4292796" cy="200812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bevel/>
              </a14:hiddenLine>
            </a:ext>
          </a:extLst>
        </p:spPr>
        <p:txBody>
          <a:bodyPr wrap="square" lIns="91326" tIns="45663" rIns="91326" bIns="45663">
            <a:spAutoFit/>
          </a:bodyPr>
          <a:lstStyle>
            <a:lvl1pPr eaLnBrk="0" hangingPunct="0">
              <a:lnSpc>
                <a:spcPct val="90000"/>
              </a:lnSpc>
              <a:spcBef>
                <a:spcPts val="1000"/>
              </a:spcBef>
              <a:buChar char="•"/>
              <a:defRPr sz="2800"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1pPr>
            <a:lvl2pPr marL="742950" indent="-285750" eaLnBrk="0" hangingPunct="0">
              <a:lnSpc>
                <a:spcPct val="90000"/>
              </a:lnSpc>
              <a:spcBef>
                <a:spcPts val="500"/>
              </a:spcBef>
              <a:buChar char="•"/>
              <a:defRPr sz="2400"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2pPr>
            <a:lvl3pPr marL="1143000" indent="-228600" eaLnBrk="0" hangingPunct="0">
              <a:lnSpc>
                <a:spcPct val="90000"/>
              </a:lnSpc>
              <a:spcBef>
                <a:spcPts val="500"/>
              </a:spcBef>
              <a:buChar char="•"/>
              <a:defRPr sz="2000"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3pPr>
            <a:lvl4pPr marL="1600200" indent="-228600" eaLnBrk="0" hangingPunct="0">
              <a:lnSpc>
                <a:spcPct val="90000"/>
              </a:lnSpc>
              <a:spcBef>
                <a:spcPts val="500"/>
              </a:spcBef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4pPr>
            <a:lvl5pPr marL="2057400" indent="-228600" eaLnBrk="0" hangingPunct="0">
              <a:lnSpc>
                <a:spcPct val="90000"/>
              </a:lnSpc>
              <a:spcBef>
                <a:spcPts val="500"/>
              </a:spcBef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9pPr>
          </a:lstStyle>
          <a:p>
            <a:pPr fontAlgn="base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None/>
            </a:pPr>
            <a:r>
              <a:rPr lang="en-US" sz="1400" dirty="0" smtClean="0"/>
              <a:t>2021</a:t>
            </a:r>
            <a:r>
              <a:rPr lang="zh-CN" altLang="en-US" sz="1400" dirty="0" smtClean="0"/>
              <a:t>年，厦门市翔安区审计局严格按照国务院和省、市、区人民政府关于政务公开工作的要求和部署，结合本单位工作实际，进一步强化组织领导，准确公布各类政务信息，不断提高政务信息公开工作的规范化水平。</a:t>
            </a:r>
            <a:endParaRPr lang="zh-CN" altLang="en-US" sz="1400" dirty="0" smtClean="0"/>
          </a:p>
          <a:p>
            <a:pPr fontAlgn="base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None/>
            </a:pPr>
            <a:endParaRPr lang="zh-CN" altLang="en-US" sz="1300" dirty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微软雅黑" panose="020B0503020204020204" pitchFamily="34" charset="-122"/>
              <a:cs typeface="方正兰亭纤黑简体"/>
            </a:endParaRPr>
          </a:p>
        </p:txBody>
      </p:sp>
    </p:spTree>
  </p:cSld>
  <p:clrMapOvr>
    <a:masterClrMapping/>
  </p:clrMapOvr>
  <p:transition spd="med">
    <p:pull/>
  </p:transition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3" name="图片 42"/>
          <p:cNvPicPr>
            <a:picLocks noChangeAspect="1"/>
          </p:cNvPicPr>
          <p:nvPr/>
        </p:nvPicPr>
        <p:blipFill>
          <a:blip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733" r="20250"/>
          <a:stretch>
            <a:fillRect/>
          </a:stretch>
        </p:blipFill>
        <p:spPr>
          <a:xfrm>
            <a:off x="699057" y="982376"/>
            <a:ext cx="6177992" cy="5126630"/>
          </a:xfrm>
          <a:custGeom>
            <a:avLst/>
            <a:gdLst>
              <a:gd name="connsiteX0" fmla="*/ 0 w 6177992"/>
              <a:gd name="connsiteY0" fmla="*/ 0 h 5126630"/>
              <a:gd name="connsiteX1" fmla="*/ 6177992 w 6177992"/>
              <a:gd name="connsiteY1" fmla="*/ 0 h 5126630"/>
              <a:gd name="connsiteX2" fmla="*/ 6177992 w 6177992"/>
              <a:gd name="connsiteY2" fmla="*/ 5126630 h 5126630"/>
              <a:gd name="connsiteX3" fmla="*/ 0 w 6177992"/>
              <a:gd name="connsiteY3" fmla="*/ 5126630 h 512663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6177992" h="5126630">
                <a:moveTo>
                  <a:pt x="0" y="0"/>
                </a:moveTo>
                <a:lnTo>
                  <a:pt x="6177992" y="0"/>
                </a:lnTo>
                <a:lnTo>
                  <a:pt x="6177992" y="5126630"/>
                </a:lnTo>
                <a:lnTo>
                  <a:pt x="0" y="5126630"/>
                </a:lnTo>
                <a:close/>
              </a:path>
            </a:pathLst>
          </a:custGeom>
        </p:spPr>
      </p:pic>
      <p:sp>
        <p:nvSpPr>
          <p:cNvPr id="4" name="矩形 3"/>
          <p:cNvSpPr/>
          <p:nvPr/>
        </p:nvSpPr>
        <p:spPr>
          <a:xfrm>
            <a:off x="6877049" y="954841"/>
            <a:ext cx="2343151" cy="5164469"/>
          </a:xfrm>
          <a:prstGeom prst="rect">
            <a:avLst/>
          </a:prstGeom>
          <a:gradFill flip="none" rotWithShape="1">
            <a:gsLst>
              <a:gs pos="0">
                <a:srgbClr val="FFFF00">
                  <a:lumMod val="91000"/>
                </a:srgbClr>
              </a:gs>
              <a:gs pos="100000">
                <a:srgbClr val="FFC901">
                  <a:lumMod val="70000"/>
                  <a:lumOff val="30000"/>
                </a:srgbClr>
              </a:gs>
            </a:gsLst>
            <a:path path="circle">
              <a:fillToRect l="100000" t="100000"/>
            </a:path>
            <a:tileRect r="-100000" b="-100000"/>
          </a:gradFill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 dirty="0"/>
          </a:p>
        </p:txBody>
      </p:sp>
      <p:sp>
        <p:nvSpPr>
          <p:cNvPr id="37" name="矩形 36"/>
          <p:cNvSpPr/>
          <p:nvPr/>
        </p:nvSpPr>
        <p:spPr>
          <a:xfrm>
            <a:off x="699057" y="982376"/>
            <a:ext cx="909193" cy="5126630"/>
          </a:xfrm>
          <a:prstGeom prst="rect">
            <a:avLst/>
          </a:prstGeom>
          <a:solidFill>
            <a:schemeClr val="tx2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 dirty="0"/>
          </a:p>
        </p:txBody>
      </p:sp>
      <p:sp>
        <p:nvSpPr>
          <p:cNvPr id="39" name="矩形 38"/>
          <p:cNvSpPr/>
          <p:nvPr/>
        </p:nvSpPr>
        <p:spPr>
          <a:xfrm>
            <a:off x="516953" y="194556"/>
            <a:ext cx="3098702" cy="954107"/>
          </a:xfrm>
          <a:prstGeom prst="rect">
            <a:avLst/>
          </a:prstGeom>
          <a:ln>
            <a:solidFill>
              <a:schemeClr val="bg1"/>
            </a:solidFill>
          </a:ln>
        </p:spPr>
        <p:txBody>
          <a:bodyPr wrap="square">
            <a:spAutoFit/>
          </a:bodyPr>
          <a:lstStyle/>
          <a:p>
            <a:r>
              <a:rPr lang="zh-CN" altLang="en-US" sz="2800" dirty="0" smtClean="0"/>
              <a:t>一、总体情况</a:t>
            </a:r>
            <a:endParaRPr lang="zh-CN" altLang="en-US" sz="2800" dirty="0" smtClean="0"/>
          </a:p>
          <a:p>
            <a:endParaRPr lang="zh-CN" altLang="en-US" sz="2800" dirty="0">
              <a:ln w="3175">
                <a:solidFill>
                  <a:schemeClr val="bg2">
                    <a:lumMod val="50000"/>
                  </a:schemeClr>
                </a:solidFill>
              </a:ln>
              <a:solidFill>
                <a:schemeClr val="tx1">
                  <a:lumMod val="85000"/>
                  <a:lumOff val="15000"/>
                </a:schemeClr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sp>
        <p:nvSpPr>
          <p:cNvPr id="41" name="任意多边形: 形状 40"/>
          <p:cNvSpPr/>
          <p:nvPr/>
        </p:nvSpPr>
        <p:spPr>
          <a:xfrm>
            <a:off x="1" y="194555"/>
            <a:ext cx="342900" cy="687868"/>
          </a:xfrm>
          <a:custGeom>
            <a:avLst/>
            <a:gdLst>
              <a:gd name="connsiteX0" fmla="*/ 0 w 496338"/>
              <a:gd name="connsiteY0" fmla="*/ 0 h 995668"/>
              <a:gd name="connsiteX1" fmla="*/ 496338 w 496338"/>
              <a:gd name="connsiteY1" fmla="*/ 497834 h 995668"/>
              <a:gd name="connsiteX2" fmla="*/ 0 w 496338"/>
              <a:gd name="connsiteY2" fmla="*/ 995668 h 99566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496338" h="995668">
                <a:moveTo>
                  <a:pt x="0" y="0"/>
                </a:moveTo>
                <a:cubicBezTo>
                  <a:pt x="274120" y="0"/>
                  <a:pt x="496338" y="222888"/>
                  <a:pt x="496338" y="497834"/>
                </a:cubicBezTo>
                <a:cubicBezTo>
                  <a:pt x="496338" y="772780"/>
                  <a:pt x="274120" y="995668"/>
                  <a:pt x="0" y="995668"/>
                </a:cubicBezTo>
                <a:close/>
              </a:path>
            </a:pathLst>
          </a:custGeom>
          <a:gradFill>
            <a:gsLst>
              <a:gs pos="100000">
                <a:srgbClr val="FFC000">
                  <a:lumMod val="98000"/>
                  <a:lumOff val="2000"/>
                </a:srgbClr>
              </a:gs>
              <a:gs pos="0">
                <a:srgbClr val="FFC000">
                  <a:lumMod val="100000"/>
                </a:srgbClr>
              </a:gs>
            </a:gsLst>
            <a:lin ang="5400000" scaled="1"/>
          </a:gradFill>
          <a:ln w="15875"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zh-CN" altLang="en-US" dirty="0"/>
          </a:p>
        </p:txBody>
      </p:sp>
      <p:sp>
        <p:nvSpPr>
          <p:cNvPr id="46" name="矩形 45"/>
          <p:cNvSpPr/>
          <p:nvPr/>
        </p:nvSpPr>
        <p:spPr>
          <a:xfrm>
            <a:off x="9220200" y="954841"/>
            <a:ext cx="2343151" cy="5164469"/>
          </a:xfrm>
          <a:prstGeom prst="rect">
            <a:avLst/>
          </a:prstGeom>
          <a:gradFill flip="none" rotWithShape="1">
            <a:gsLst>
              <a:gs pos="0">
                <a:srgbClr val="FFD501"/>
              </a:gs>
              <a:gs pos="100000">
                <a:srgbClr val="FFC901"/>
              </a:gs>
            </a:gsLst>
            <a:path path="circle">
              <a:fillToRect l="100000" t="100000"/>
            </a:path>
            <a:tileRect r="-100000" b="-100000"/>
          </a:gradFill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 dirty="0"/>
          </a:p>
        </p:txBody>
      </p:sp>
      <p:sp>
        <p:nvSpPr>
          <p:cNvPr id="16" name="矩形 47"/>
          <p:cNvSpPr>
            <a:spLocks noChangeArrowheads="1"/>
          </p:cNvSpPr>
          <p:nvPr/>
        </p:nvSpPr>
        <p:spPr bwMode="auto">
          <a:xfrm>
            <a:off x="7091065" y="1744911"/>
            <a:ext cx="2003690" cy="362395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bevel/>
              </a14:hiddenLine>
            </a:ext>
          </a:extLst>
        </p:spPr>
        <p:txBody>
          <a:bodyPr wrap="square" lIns="91326" tIns="45663" rIns="91326" bIns="45663">
            <a:spAutoFit/>
          </a:bodyPr>
          <a:lstStyle>
            <a:lvl1pPr eaLnBrk="0" hangingPunct="0">
              <a:lnSpc>
                <a:spcPct val="90000"/>
              </a:lnSpc>
              <a:spcBef>
                <a:spcPts val="1000"/>
              </a:spcBef>
              <a:buChar char="•"/>
              <a:defRPr sz="2800"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1pPr>
            <a:lvl2pPr marL="742950" indent="-285750" eaLnBrk="0" hangingPunct="0">
              <a:lnSpc>
                <a:spcPct val="90000"/>
              </a:lnSpc>
              <a:spcBef>
                <a:spcPts val="500"/>
              </a:spcBef>
              <a:buChar char="•"/>
              <a:defRPr sz="2400"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2pPr>
            <a:lvl3pPr marL="1143000" indent="-228600" eaLnBrk="0" hangingPunct="0">
              <a:lnSpc>
                <a:spcPct val="90000"/>
              </a:lnSpc>
              <a:spcBef>
                <a:spcPts val="500"/>
              </a:spcBef>
              <a:buChar char="•"/>
              <a:defRPr sz="2000"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3pPr>
            <a:lvl4pPr marL="1600200" indent="-228600" eaLnBrk="0" hangingPunct="0">
              <a:lnSpc>
                <a:spcPct val="90000"/>
              </a:lnSpc>
              <a:spcBef>
                <a:spcPts val="500"/>
              </a:spcBef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4pPr>
            <a:lvl5pPr marL="2057400" indent="-228600" eaLnBrk="0" hangingPunct="0">
              <a:lnSpc>
                <a:spcPct val="90000"/>
              </a:lnSpc>
              <a:spcBef>
                <a:spcPts val="500"/>
              </a:spcBef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9pPr>
          </a:lstStyle>
          <a:p>
            <a:pPr fontAlgn="base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None/>
            </a:pPr>
            <a:r>
              <a:rPr lang="en-US" sz="1400" dirty="0" smtClean="0"/>
              <a:t>2021</a:t>
            </a:r>
            <a:r>
              <a:rPr lang="zh-CN" altLang="en-US" sz="1400" dirty="0" smtClean="0"/>
              <a:t>年主动公开信息</a:t>
            </a:r>
            <a:r>
              <a:rPr lang="en-US" sz="1400" dirty="0" smtClean="0"/>
              <a:t>3</a:t>
            </a:r>
            <a:r>
              <a:rPr lang="zh-CN" altLang="en-US" sz="1400" dirty="0" smtClean="0"/>
              <a:t>篇，包括信息公开工作年度报告</a:t>
            </a:r>
            <a:r>
              <a:rPr lang="en-US" sz="1400" dirty="0" smtClean="0"/>
              <a:t>1</a:t>
            </a:r>
            <a:r>
              <a:rPr lang="zh-CN" altLang="en-US" sz="1400" dirty="0" smtClean="0"/>
              <a:t>篇、审计结果公告</a:t>
            </a:r>
            <a:r>
              <a:rPr lang="en-US" sz="1400" dirty="0" smtClean="0"/>
              <a:t>1</a:t>
            </a:r>
            <a:r>
              <a:rPr lang="zh-CN" altLang="en-US" sz="1400" dirty="0" smtClean="0"/>
              <a:t>篇、人事调整</a:t>
            </a:r>
            <a:r>
              <a:rPr lang="en-US" sz="1400" dirty="0" smtClean="0"/>
              <a:t>1</a:t>
            </a:r>
            <a:r>
              <a:rPr lang="zh-CN" altLang="en-US" sz="1400" dirty="0" smtClean="0"/>
              <a:t>篇；不予公开信息</a:t>
            </a:r>
            <a:r>
              <a:rPr lang="en-US" sz="1400" dirty="0" smtClean="0"/>
              <a:t>1</a:t>
            </a:r>
            <a:r>
              <a:rPr lang="zh-CN" altLang="en-US" sz="1400" dirty="0" smtClean="0"/>
              <a:t>篇。不断完善预决算公开工作流程，及时公开上年度决算情况和本年度部门预算情况，主动接受社会公众的监督。</a:t>
            </a:r>
            <a:endParaRPr lang="zh-CN" altLang="en-US" sz="1400" dirty="0" smtClean="0"/>
          </a:p>
          <a:p>
            <a:pPr fontAlgn="base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None/>
            </a:pPr>
            <a:endParaRPr lang="zh-CN" altLang="en-US" sz="1300" dirty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微软雅黑" panose="020B0503020204020204" pitchFamily="34" charset="-122"/>
              <a:cs typeface="方正兰亭纤黑简体"/>
            </a:endParaRPr>
          </a:p>
        </p:txBody>
      </p:sp>
      <p:sp>
        <p:nvSpPr>
          <p:cNvPr id="23" name="文本框 22"/>
          <p:cNvSpPr txBox="1"/>
          <p:nvPr/>
        </p:nvSpPr>
        <p:spPr>
          <a:xfrm>
            <a:off x="7206143" y="1149292"/>
            <a:ext cx="1549958" cy="7386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zh-CN" altLang="en-US" sz="1400" dirty="0" smtClean="0"/>
              <a:t>（一）主动公开政府信息情况</a:t>
            </a:r>
            <a:endParaRPr lang="zh-CN" altLang="en-US" sz="1400" dirty="0" smtClean="0"/>
          </a:p>
          <a:p>
            <a:endParaRPr lang="zh-CN" altLang="en-US" sz="1400" b="1" dirty="0">
              <a:solidFill>
                <a:schemeClr val="accent1">
                  <a:lumMod val="50000"/>
                </a:schemeClr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sp>
        <p:nvSpPr>
          <p:cNvPr id="24" name="矩形 47"/>
          <p:cNvSpPr>
            <a:spLocks noChangeArrowheads="1"/>
          </p:cNvSpPr>
          <p:nvPr/>
        </p:nvSpPr>
        <p:spPr bwMode="auto">
          <a:xfrm>
            <a:off x="9389930" y="1870746"/>
            <a:ext cx="2003690" cy="300070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bevel/>
              </a14:hiddenLine>
            </a:ext>
          </a:extLst>
        </p:spPr>
        <p:txBody>
          <a:bodyPr wrap="square" lIns="91326" tIns="45663" rIns="91326" bIns="45663">
            <a:spAutoFit/>
          </a:bodyPr>
          <a:lstStyle>
            <a:lvl1pPr eaLnBrk="0" hangingPunct="0">
              <a:lnSpc>
                <a:spcPct val="90000"/>
              </a:lnSpc>
              <a:spcBef>
                <a:spcPts val="1000"/>
              </a:spcBef>
              <a:buChar char="•"/>
              <a:defRPr sz="2800"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1pPr>
            <a:lvl2pPr marL="742950" indent="-285750" eaLnBrk="0" hangingPunct="0">
              <a:lnSpc>
                <a:spcPct val="90000"/>
              </a:lnSpc>
              <a:spcBef>
                <a:spcPts val="500"/>
              </a:spcBef>
              <a:buChar char="•"/>
              <a:defRPr sz="2400"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2pPr>
            <a:lvl3pPr marL="1143000" indent="-228600" eaLnBrk="0" hangingPunct="0">
              <a:lnSpc>
                <a:spcPct val="90000"/>
              </a:lnSpc>
              <a:spcBef>
                <a:spcPts val="500"/>
              </a:spcBef>
              <a:buChar char="•"/>
              <a:defRPr sz="2000"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3pPr>
            <a:lvl4pPr marL="1600200" indent="-228600" eaLnBrk="0" hangingPunct="0">
              <a:lnSpc>
                <a:spcPct val="90000"/>
              </a:lnSpc>
              <a:spcBef>
                <a:spcPts val="500"/>
              </a:spcBef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4pPr>
            <a:lvl5pPr marL="2057400" indent="-228600" eaLnBrk="0" hangingPunct="0">
              <a:lnSpc>
                <a:spcPct val="90000"/>
              </a:lnSpc>
              <a:spcBef>
                <a:spcPts val="500"/>
              </a:spcBef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9pPr>
          </a:lstStyle>
          <a:p>
            <a:pPr fontAlgn="base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None/>
            </a:pPr>
            <a:r>
              <a:rPr lang="zh-CN" altLang="en-US" sz="1400" dirty="0" smtClean="0"/>
              <a:t>通过区政府门户网站的“政府信息公开”栏目设立“镇街及部门信息公开</a:t>
            </a:r>
            <a:r>
              <a:rPr lang="en-US" sz="1400" dirty="0" smtClean="0"/>
              <a:t>-</a:t>
            </a:r>
            <a:r>
              <a:rPr lang="zh-CN" altLang="en-US" sz="1400" dirty="0" smtClean="0"/>
              <a:t>依申请公开”专栏，对申请流程、申请注意事项和申请结果查询作了规范描述，</a:t>
            </a:r>
            <a:r>
              <a:rPr lang="en-US" sz="1400" dirty="0" smtClean="0"/>
              <a:t>2021</a:t>
            </a:r>
            <a:r>
              <a:rPr lang="zh-CN" altLang="en-US" sz="1400" dirty="0" smtClean="0"/>
              <a:t>年我局未收到依申请公开办件。</a:t>
            </a:r>
            <a:endParaRPr lang="zh-CN" altLang="en-US" sz="1300" dirty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微软雅黑" panose="020B0503020204020204" pitchFamily="34" charset="-122"/>
              <a:cs typeface="方正兰亭纤黑简体"/>
            </a:endParaRPr>
          </a:p>
        </p:txBody>
      </p:sp>
      <p:sp>
        <p:nvSpPr>
          <p:cNvPr id="25" name="文本框 24"/>
          <p:cNvSpPr txBox="1"/>
          <p:nvPr/>
        </p:nvSpPr>
        <p:spPr>
          <a:xfrm>
            <a:off x="9654929" y="1082180"/>
            <a:ext cx="1473692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zh-CN" altLang="en-US" sz="1400" dirty="0" smtClean="0"/>
              <a:t>（二）收到和处理政府信息公开申请情况</a:t>
            </a:r>
            <a:endParaRPr lang="zh-CN" altLang="en-US" sz="1400" dirty="0" smtClean="0"/>
          </a:p>
          <a:p>
            <a:endParaRPr lang="zh-CN" altLang="en-US" sz="1400" b="1" dirty="0">
              <a:solidFill>
                <a:schemeClr val="accent1">
                  <a:lumMod val="50000"/>
                </a:schemeClr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</p:spTree>
  </p:cSld>
  <p:clrMapOvr>
    <a:masterClrMapping/>
  </p:clrMapOvr>
  <p:transition spd="med">
    <p:pull/>
  </p:transition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3" name="图片 42"/>
          <p:cNvPicPr>
            <a:picLocks noChangeAspect="1"/>
          </p:cNvPicPr>
          <p:nvPr/>
        </p:nvPicPr>
        <p:blipFill>
          <a:blip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733" r="20250"/>
          <a:stretch>
            <a:fillRect/>
          </a:stretch>
        </p:blipFill>
        <p:spPr>
          <a:xfrm>
            <a:off x="699057" y="982376"/>
            <a:ext cx="6177992" cy="5126630"/>
          </a:xfrm>
          <a:custGeom>
            <a:avLst/>
            <a:gdLst>
              <a:gd name="connsiteX0" fmla="*/ 0 w 6177992"/>
              <a:gd name="connsiteY0" fmla="*/ 0 h 5126630"/>
              <a:gd name="connsiteX1" fmla="*/ 6177992 w 6177992"/>
              <a:gd name="connsiteY1" fmla="*/ 0 h 5126630"/>
              <a:gd name="connsiteX2" fmla="*/ 6177992 w 6177992"/>
              <a:gd name="connsiteY2" fmla="*/ 5126630 h 5126630"/>
              <a:gd name="connsiteX3" fmla="*/ 0 w 6177992"/>
              <a:gd name="connsiteY3" fmla="*/ 5126630 h 512663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6177992" h="5126630">
                <a:moveTo>
                  <a:pt x="0" y="0"/>
                </a:moveTo>
                <a:lnTo>
                  <a:pt x="6177992" y="0"/>
                </a:lnTo>
                <a:lnTo>
                  <a:pt x="6177992" y="5126630"/>
                </a:lnTo>
                <a:lnTo>
                  <a:pt x="0" y="5126630"/>
                </a:lnTo>
                <a:close/>
              </a:path>
            </a:pathLst>
          </a:custGeom>
        </p:spPr>
      </p:pic>
      <p:sp>
        <p:nvSpPr>
          <p:cNvPr id="4" name="矩形 3"/>
          <p:cNvSpPr/>
          <p:nvPr/>
        </p:nvSpPr>
        <p:spPr>
          <a:xfrm>
            <a:off x="6795083" y="954841"/>
            <a:ext cx="2425117" cy="5164469"/>
          </a:xfrm>
          <a:prstGeom prst="rect">
            <a:avLst/>
          </a:prstGeom>
          <a:gradFill flip="none" rotWithShape="1">
            <a:gsLst>
              <a:gs pos="0">
                <a:srgbClr val="FFFF00">
                  <a:lumMod val="91000"/>
                </a:srgbClr>
              </a:gs>
              <a:gs pos="100000">
                <a:srgbClr val="FFC901">
                  <a:lumMod val="70000"/>
                  <a:lumOff val="30000"/>
                </a:srgbClr>
              </a:gs>
            </a:gsLst>
            <a:path path="circle">
              <a:fillToRect l="100000" t="100000"/>
            </a:path>
            <a:tileRect r="-100000" b="-100000"/>
          </a:gradFill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 dirty="0"/>
          </a:p>
        </p:txBody>
      </p:sp>
      <p:sp>
        <p:nvSpPr>
          <p:cNvPr id="37" name="矩形 36"/>
          <p:cNvSpPr/>
          <p:nvPr/>
        </p:nvSpPr>
        <p:spPr>
          <a:xfrm>
            <a:off x="699057" y="982376"/>
            <a:ext cx="909193" cy="5126630"/>
          </a:xfrm>
          <a:prstGeom prst="rect">
            <a:avLst/>
          </a:prstGeom>
          <a:solidFill>
            <a:schemeClr val="tx2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 dirty="0"/>
          </a:p>
        </p:txBody>
      </p:sp>
      <p:sp>
        <p:nvSpPr>
          <p:cNvPr id="39" name="矩形 38"/>
          <p:cNvSpPr/>
          <p:nvPr/>
        </p:nvSpPr>
        <p:spPr>
          <a:xfrm>
            <a:off x="516953" y="194556"/>
            <a:ext cx="3098702" cy="954107"/>
          </a:xfrm>
          <a:prstGeom prst="rect">
            <a:avLst/>
          </a:prstGeom>
          <a:ln>
            <a:solidFill>
              <a:schemeClr val="bg1"/>
            </a:solidFill>
          </a:ln>
        </p:spPr>
        <p:txBody>
          <a:bodyPr wrap="square">
            <a:spAutoFit/>
          </a:bodyPr>
          <a:lstStyle/>
          <a:p>
            <a:r>
              <a:rPr lang="zh-CN" altLang="en-US" sz="2800" dirty="0" smtClean="0"/>
              <a:t>一、总体情况</a:t>
            </a:r>
            <a:endParaRPr lang="zh-CN" altLang="en-US" sz="2800" dirty="0" smtClean="0"/>
          </a:p>
          <a:p>
            <a:endParaRPr lang="zh-CN" altLang="en-US" sz="2800" dirty="0">
              <a:ln w="3175">
                <a:solidFill>
                  <a:schemeClr val="bg2">
                    <a:lumMod val="50000"/>
                  </a:schemeClr>
                </a:solidFill>
              </a:ln>
              <a:solidFill>
                <a:schemeClr val="tx1">
                  <a:lumMod val="85000"/>
                  <a:lumOff val="15000"/>
                </a:schemeClr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sp>
        <p:nvSpPr>
          <p:cNvPr id="41" name="任意多边形: 形状 40"/>
          <p:cNvSpPr/>
          <p:nvPr/>
        </p:nvSpPr>
        <p:spPr>
          <a:xfrm>
            <a:off x="1" y="194555"/>
            <a:ext cx="342900" cy="687868"/>
          </a:xfrm>
          <a:custGeom>
            <a:avLst/>
            <a:gdLst>
              <a:gd name="connsiteX0" fmla="*/ 0 w 496338"/>
              <a:gd name="connsiteY0" fmla="*/ 0 h 995668"/>
              <a:gd name="connsiteX1" fmla="*/ 496338 w 496338"/>
              <a:gd name="connsiteY1" fmla="*/ 497834 h 995668"/>
              <a:gd name="connsiteX2" fmla="*/ 0 w 496338"/>
              <a:gd name="connsiteY2" fmla="*/ 995668 h 99566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496338" h="995668">
                <a:moveTo>
                  <a:pt x="0" y="0"/>
                </a:moveTo>
                <a:cubicBezTo>
                  <a:pt x="274120" y="0"/>
                  <a:pt x="496338" y="222888"/>
                  <a:pt x="496338" y="497834"/>
                </a:cubicBezTo>
                <a:cubicBezTo>
                  <a:pt x="496338" y="772780"/>
                  <a:pt x="274120" y="995668"/>
                  <a:pt x="0" y="995668"/>
                </a:cubicBezTo>
                <a:close/>
              </a:path>
            </a:pathLst>
          </a:custGeom>
          <a:gradFill>
            <a:gsLst>
              <a:gs pos="100000">
                <a:srgbClr val="FFC000">
                  <a:lumMod val="98000"/>
                  <a:lumOff val="2000"/>
                </a:srgbClr>
              </a:gs>
              <a:gs pos="0">
                <a:srgbClr val="FFC000">
                  <a:lumMod val="100000"/>
                </a:srgbClr>
              </a:gs>
            </a:gsLst>
            <a:lin ang="5400000" scaled="1"/>
          </a:gradFill>
          <a:ln w="15875"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zh-CN" altLang="en-US" dirty="0"/>
          </a:p>
        </p:txBody>
      </p:sp>
      <p:sp>
        <p:nvSpPr>
          <p:cNvPr id="46" name="矩形 45"/>
          <p:cNvSpPr/>
          <p:nvPr/>
        </p:nvSpPr>
        <p:spPr>
          <a:xfrm>
            <a:off x="9220200" y="954841"/>
            <a:ext cx="2343151" cy="5164469"/>
          </a:xfrm>
          <a:prstGeom prst="rect">
            <a:avLst/>
          </a:prstGeom>
          <a:gradFill flip="none" rotWithShape="1">
            <a:gsLst>
              <a:gs pos="0">
                <a:srgbClr val="FFD501"/>
              </a:gs>
              <a:gs pos="100000">
                <a:srgbClr val="FFC901"/>
              </a:gs>
            </a:gsLst>
            <a:path path="circle">
              <a:fillToRect l="100000" t="100000"/>
            </a:path>
            <a:tileRect r="-100000" b="-100000"/>
          </a:gradFill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 dirty="0"/>
          </a:p>
        </p:txBody>
      </p:sp>
      <p:sp>
        <p:nvSpPr>
          <p:cNvPr id="16" name="矩形 47"/>
          <p:cNvSpPr>
            <a:spLocks noChangeArrowheads="1"/>
          </p:cNvSpPr>
          <p:nvPr/>
        </p:nvSpPr>
        <p:spPr bwMode="auto">
          <a:xfrm>
            <a:off x="7013195" y="1744911"/>
            <a:ext cx="2081559" cy="427028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bevel/>
              </a14:hiddenLine>
            </a:ext>
          </a:extLst>
        </p:spPr>
        <p:txBody>
          <a:bodyPr wrap="square" lIns="91326" tIns="45663" rIns="91326" bIns="45663">
            <a:spAutoFit/>
          </a:bodyPr>
          <a:lstStyle>
            <a:lvl1pPr eaLnBrk="0" hangingPunct="0">
              <a:lnSpc>
                <a:spcPct val="90000"/>
              </a:lnSpc>
              <a:spcBef>
                <a:spcPts val="1000"/>
              </a:spcBef>
              <a:buChar char="•"/>
              <a:defRPr sz="2800"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1pPr>
            <a:lvl2pPr marL="742950" indent="-285750" eaLnBrk="0" hangingPunct="0">
              <a:lnSpc>
                <a:spcPct val="90000"/>
              </a:lnSpc>
              <a:spcBef>
                <a:spcPts val="500"/>
              </a:spcBef>
              <a:buChar char="•"/>
              <a:defRPr sz="2400"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2pPr>
            <a:lvl3pPr marL="1143000" indent="-228600" eaLnBrk="0" hangingPunct="0">
              <a:lnSpc>
                <a:spcPct val="90000"/>
              </a:lnSpc>
              <a:spcBef>
                <a:spcPts val="500"/>
              </a:spcBef>
              <a:buChar char="•"/>
              <a:defRPr sz="2000"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3pPr>
            <a:lvl4pPr marL="1600200" indent="-228600" eaLnBrk="0" hangingPunct="0">
              <a:lnSpc>
                <a:spcPct val="90000"/>
              </a:lnSpc>
              <a:spcBef>
                <a:spcPts val="500"/>
              </a:spcBef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4pPr>
            <a:lvl5pPr marL="2057400" indent="-228600" eaLnBrk="0" hangingPunct="0">
              <a:lnSpc>
                <a:spcPct val="90000"/>
              </a:lnSpc>
              <a:spcBef>
                <a:spcPts val="500"/>
              </a:spcBef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9pPr>
          </a:lstStyle>
          <a:p>
            <a:pPr fontAlgn="base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None/>
            </a:pPr>
            <a:r>
              <a:rPr lang="zh-CN" altLang="en-US" sz="1400" dirty="0" smtClean="0"/>
              <a:t>不断完善信息公开审查制度，要求列入主动公开范围的政府信息发布前，经办人要填写</a:t>
            </a:r>
            <a:r>
              <a:rPr lang="en-US" altLang="zh-CN" sz="1400" dirty="0" smtClean="0"/>
              <a:t>《</a:t>
            </a:r>
            <a:r>
              <a:rPr lang="zh-CN" altLang="en-US" sz="1400" dirty="0" smtClean="0"/>
              <a:t>政府网站信息发布审查表</a:t>
            </a:r>
            <a:r>
              <a:rPr lang="en-US" altLang="zh-CN" sz="1400" dirty="0" smtClean="0"/>
              <a:t>》</a:t>
            </a:r>
            <a:r>
              <a:rPr lang="zh-CN" altLang="en-US" sz="1400" dirty="0" smtClean="0"/>
              <a:t>，由校对人、审查人、审批人层层把关，并做好备查台账，确保信息公开工作健康有序开展。</a:t>
            </a:r>
            <a:endParaRPr lang="zh-CN" altLang="en-US" sz="1400" dirty="0" smtClean="0"/>
          </a:p>
          <a:p>
            <a:pPr fontAlgn="base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None/>
            </a:pPr>
            <a:endParaRPr lang="zh-CN" altLang="en-US" sz="1400" dirty="0" smtClean="0"/>
          </a:p>
          <a:p>
            <a:pPr fontAlgn="base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None/>
            </a:pPr>
            <a:endParaRPr lang="zh-CN" altLang="en-US" sz="1400" dirty="0" smtClean="0"/>
          </a:p>
          <a:p>
            <a:pPr fontAlgn="base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None/>
            </a:pPr>
            <a:endParaRPr lang="zh-CN" altLang="en-US" sz="1300" dirty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微软雅黑" panose="020B0503020204020204" pitchFamily="34" charset="-122"/>
              <a:cs typeface="方正兰亭纤黑简体"/>
            </a:endParaRPr>
          </a:p>
        </p:txBody>
      </p:sp>
      <p:sp>
        <p:nvSpPr>
          <p:cNvPr id="23" name="文本框 22"/>
          <p:cNvSpPr txBox="1"/>
          <p:nvPr/>
        </p:nvSpPr>
        <p:spPr>
          <a:xfrm>
            <a:off x="7206143" y="1149292"/>
            <a:ext cx="1549958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zh-CN" altLang="en-US" sz="1400" dirty="0" smtClean="0"/>
              <a:t>（三）政府信息管理情况</a:t>
            </a:r>
            <a:endParaRPr lang="zh-CN" altLang="en-US" sz="1400" dirty="0" smtClean="0"/>
          </a:p>
          <a:p>
            <a:endParaRPr lang="zh-CN" altLang="en-US" sz="1400" dirty="0" smtClean="0"/>
          </a:p>
          <a:p>
            <a:endParaRPr lang="zh-CN" altLang="en-US" sz="1400" b="1" dirty="0">
              <a:solidFill>
                <a:schemeClr val="accent1">
                  <a:lumMod val="50000"/>
                </a:schemeClr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sp>
        <p:nvSpPr>
          <p:cNvPr id="24" name="矩形 47"/>
          <p:cNvSpPr>
            <a:spLocks noChangeArrowheads="1"/>
          </p:cNvSpPr>
          <p:nvPr/>
        </p:nvSpPr>
        <p:spPr bwMode="auto">
          <a:xfrm>
            <a:off x="9389930" y="1870746"/>
            <a:ext cx="2003690" cy="294710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bevel/>
              </a14:hiddenLine>
            </a:ext>
          </a:extLst>
        </p:spPr>
        <p:txBody>
          <a:bodyPr wrap="square" lIns="91326" tIns="45663" rIns="91326" bIns="45663">
            <a:spAutoFit/>
          </a:bodyPr>
          <a:lstStyle>
            <a:lvl1pPr eaLnBrk="0" hangingPunct="0">
              <a:lnSpc>
                <a:spcPct val="90000"/>
              </a:lnSpc>
              <a:spcBef>
                <a:spcPts val="1000"/>
              </a:spcBef>
              <a:buChar char="•"/>
              <a:defRPr sz="2800"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1pPr>
            <a:lvl2pPr marL="742950" indent="-285750" eaLnBrk="0" hangingPunct="0">
              <a:lnSpc>
                <a:spcPct val="90000"/>
              </a:lnSpc>
              <a:spcBef>
                <a:spcPts val="500"/>
              </a:spcBef>
              <a:buChar char="•"/>
              <a:defRPr sz="2400"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2pPr>
            <a:lvl3pPr marL="1143000" indent="-228600" eaLnBrk="0" hangingPunct="0">
              <a:lnSpc>
                <a:spcPct val="90000"/>
              </a:lnSpc>
              <a:spcBef>
                <a:spcPts val="500"/>
              </a:spcBef>
              <a:buChar char="•"/>
              <a:defRPr sz="2000"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3pPr>
            <a:lvl4pPr marL="1600200" indent="-228600" eaLnBrk="0" hangingPunct="0">
              <a:lnSpc>
                <a:spcPct val="90000"/>
              </a:lnSpc>
              <a:spcBef>
                <a:spcPts val="500"/>
              </a:spcBef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4pPr>
            <a:lvl5pPr marL="2057400" indent="-228600" eaLnBrk="0" hangingPunct="0">
              <a:lnSpc>
                <a:spcPct val="90000"/>
              </a:lnSpc>
              <a:spcBef>
                <a:spcPts val="500"/>
              </a:spcBef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9pPr>
          </a:lstStyle>
          <a:p>
            <a:pPr fontAlgn="base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None/>
            </a:pPr>
            <a:r>
              <a:rPr lang="zh-CN" altLang="en-US" sz="1400" dirty="0" smtClean="0"/>
              <a:t>一是按要求重新梳理机构职能目录、政府信息公开指南等，确保平台信息规范化设置。二是定期查收邮件，及时处理咨询、投诉事项，做到“件件有落实、事事有回音”。</a:t>
            </a:r>
            <a:endParaRPr lang="zh-CN" altLang="en-US" sz="1400" dirty="0" smtClean="0"/>
          </a:p>
          <a:p>
            <a:pPr fontAlgn="base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None/>
            </a:pPr>
            <a:endParaRPr lang="zh-CN" altLang="en-US" sz="1300" dirty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微软雅黑" panose="020B0503020204020204" pitchFamily="34" charset="-122"/>
              <a:cs typeface="方正兰亭纤黑简体"/>
            </a:endParaRPr>
          </a:p>
        </p:txBody>
      </p:sp>
      <p:sp>
        <p:nvSpPr>
          <p:cNvPr id="25" name="文本框 24"/>
          <p:cNvSpPr txBox="1"/>
          <p:nvPr/>
        </p:nvSpPr>
        <p:spPr>
          <a:xfrm>
            <a:off x="9654929" y="1082180"/>
            <a:ext cx="1473692" cy="7386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zh-CN" altLang="en-US" sz="1400" dirty="0" smtClean="0"/>
              <a:t>（四</a:t>
            </a:r>
            <a:r>
              <a:rPr lang="zh-CN" altLang="en-US" sz="1400" dirty="0" smtClean="0"/>
              <a:t>）</a:t>
            </a:r>
            <a:r>
              <a:rPr lang="zh-CN" altLang="en-US" sz="1400" dirty="0" smtClean="0"/>
              <a:t>政府信息公开平台建设</a:t>
            </a:r>
            <a:endParaRPr lang="zh-CN" altLang="en-US" sz="1400" dirty="0" smtClean="0"/>
          </a:p>
          <a:p>
            <a:endParaRPr lang="zh-CN" altLang="en-US" sz="1400" b="1" dirty="0">
              <a:solidFill>
                <a:schemeClr val="accent1">
                  <a:lumMod val="50000"/>
                </a:schemeClr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</p:spTree>
  </p:cSld>
  <p:clrMapOvr>
    <a:masterClrMapping/>
  </p:clrMapOvr>
  <p:transition spd="med">
    <p:pull/>
  </p:transition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3" name="图片 42"/>
          <p:cNvPicPr>
            <a:picLocks noChangeAspect="1"/>
          </p:cNvPicPr>
          <p:nvPr/>
        </p:nvPicPr>
        <p:blipFill>
          <a:blip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733" r="20250"/>
          <a:stretch>
            <a:fillRect/>
          </a:stretch>
        </p:blipFill>
        <p:spPr>
          <a:xfrm>
            <a:off x="699057" y="982376"/>
            <a:ext cx="6177992" cy="5126630"/>
          </a:xfrm>
          <a:custGeom>
            <a:avLst/>
            <a:gdLst>
              <a:gd name="connsiteX0" fmla="*/ 0 w 6177992"/>
              <a:gd name="connsiteY0" fmla="*/ 0 h 5126630"/>
              <a:gd name="connsiteX1" fmla="*/ 6177992 w 6177992"/>
              <a:gd name="connsiteY1" fmla="*/ 0 h 5126630"/>
              <a:gd name="connsiteX2" fmla="*/ 6177992 w 6177992"/>
              <a:gd name="connsiteY2" fmla="*/ 5126630 h 5126630"/>
              <a:gd name="connsiteX3" fmla="*/ 0 w 6177992"/>
              <a:gd name="connsiteY3" fmla="*/ 5126630 h 512663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6177992" h="5126630">
                <a:moveTo>
                  <a:pt x="0" y="0"/>
                </a:moveTo>
                <a:lnTo>
                  <a:pt x="6177992" y="0"/>
                </a:lnTo>
                <a:lnTo>
                  <a:pt x="6177992" y="5126630"/>
                </a:lnTo>
                <a:lnTo>
                  <a:pt x="0" y="5126630"/>
                </a:lnTo>
                <a:close/>
              </a:path>
            </a:pathLst>
          </a:custGeom>
        </p:spPr>
      </p:pic>
      <p:sp>
        <p:nvSpPr>
          <p:cNvPr id="4" name="矩形 3"/>
          <p:cNvSpPr/>
          <p:nvPr/>
        </p:nvSpPr>
        <p:spPr>
          <a:xfrm>
            <a:off x="5813571" y="946452"/>
            <a:ext cx="2425117" cy="5164469"/>
          </a:xfrm>
          <a:prstGeom prst="rect">
            <a:avLst/>
          </a:prstGeom>
          <a:gradFill flip="none" rotWithShape="1">
            <a:gsLst>
              <a:gs pos="0">
                <a:srgbClr val="FFFF00">
                  <a:lumMod val="91000"/>
                </a:srgbClr>
              </a:gs>
              <a:gs pos="100000">
                <a:srgbClr val="FFC901">
                  <a:lumMod val="70000"/>
                  <a:lumOff val="30000"/>
                </a:srgbClr>
              </a:gs>
            </a:gsLst>
            <a:path path="circle">
              <a:fillToRect l="100000" t="100000"/>
            </a:path>
            <a:tileRect r="-100000" b="-100000"/>
          </a:gradFill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 dirty="0"/>
          </a:p>
        </p:txBody>
      </p:sp>
      <p:sp>
        <p:nvSpPr>
          <p:cNvPr id="37" name="矩形 36"/>
          <p:cNvSpPr/>
          <p:nvPr/>
        </p:nvSpPr>
        <p:spPr>
          <a:xfrm>
            <a:off x="699057" y="982376"/>
            <a:ext cx="909193" cy="5126630"/>
          </a:xfrm>
          <a:prstGeom prst="rect">
            <a:avLst/>
          </a:prstGeom>
          <a:solidFill>
            <a:schemeClr val="tx2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 dirty="0"/>
          </a:p>
        </p:txBody>
      </p:sp>
      <p:sp>
        <p:nvSpPr>
          <p:cNvPr id="39" name="矩形 38"/>
          <p:cNvSpPr/>
          <p:nvPr/>
        </p:nvSpPr>
        <p:spPr>
          <a:xfrm>
            <a:off x="516953" y="194556"/>
            <a:ext cx="3098702" cy="954107"/>
          </a:xfrm>
          <a:prstGeom prst="rect">
            <a:avLst/>
          </a:prstGeom>
          <a:ln>
            <a:solidFill>
              <a:schemeClr val="bg1"/>
            </a:solidFill>
          </a:ln>
        </p:spPr>
        <p:txBody>
          <a:bodyPr wrap="square">
            <a:spAutoFit/>
          </a:bodyPr>
          <a:lstStyle/>
          <a:p>
            <a:r>
              <a:rPr lang="zh-CN" altLang="en-US" sz="2800" dirty="0" smtClean="0"/>
              <a:t>一、总体情况</a:t>
            </a:r>
            <a:endParaRPr lang="zh-CN" altLang="en-US" sz="2800" dirty="0" smtClean="0"/>
          </a:p>
          <a:p>
            <a:endParaRPr lang="zh-CN" altLang="en-US" sz="2800" dirty="0">
              <a:ln w="3175">
                <a:solidFill>
                  <a:schemeClr val="bg2">
                    <a:lumMod val="50000"/>
                  </a:schemeClr>
                </a:solidFill>
              </a:ln>
              <a:solidFill>
                <a:schemeClr val="tx1">
                  <a:lumMod val="85000"/>
                  <a:lumOff val="15000"/>
                </a:schemeClr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sp>
        <p:nvSpPr>
          <p:cNvPr id="41" name="任意多边形: 形状 40"/>
          <p:cNvSpPr/>
          <p:nvPr/>
        </p:nvSpPr>
        <p:spPr>
          <a:xfrm>
            <a:off x="1" y="194555"/>
            <a:ext cx="342900" cy="687868"/>
          </a:xfrm>
          <a:custGeom>
            <a:avLst/>
            <a:gdLst>
              <a:gd name="connsiteX0" fmla="*/ 0 w 496338"/>
              <a:gd name="connsiteY0" fmla="*/ 0 h 995668"/>
              <a:gd name="connsiteX1" fmla="*/ 496338 w 496338"/>
              <a:gd name="connsiteY1" fmla="*/ 497834 h 995668"/>
              <a:gd name="connsiteX2" fmla="*/ 0 w 496338"/>
              <a:gd name="connsiteY2" fmla="*/ 995668 h 99566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496338" h="995668">
                <a:moveTo>
                  <a:pt x="0" y="0"/>
                </a:moveTo>
                <a:cubicBezTo>
                  <a:pt x="274120" y="0"/>
                  <a:pt x="496338" y="222888"/>
                  <a:pt x="496338" y="497834"/>
                </a:cubicBezTo>
                <a:cubicBezTo>
                  <a:pt x="496338" y="772780"/>
                  <a:pt x="274120" y="995668"/>
                  <a:pt x="0" y="995668"/>
                </a:cubicBezTo>
                <a:close/>
              </a:path>
            </a:pathLst>
          </a:custGeom>
          <a:gradFill>
            <a:gsLst>
              <a:gs pos="100000">
                <a:srgbClr val="FFC000">
                  <a:lumMod val="98000"/>
                  <a:lumOff val="2000"/>
                </a:srgbClr>
              </a:gs>
              <a:gs pos="0">
                <a:srgbClr val="FFC000">
                  <a:lumMod val="100000"/>
                </a:srgbClr>
              </a:gs>
            </a:gsLst>
            <a:lin ang="5400000" scaled="1"/>
          </a:gradFill>
          <a:ln w="15875"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zh-CN" altLang="en-US" dirty="0"/>
          </a:p>
        </p:txBody>
      </p:sp>
      <p:sp>
        <p:nvSpPr>
          <p:cNvPr id="46" name="矩形 45"/>
          <p:cNvSpPr/>
          <p:nvPr/>
        </p:nvSpPr>
        <p:spPr>
          <a:xfrm>
            <a:off x="8246378" y="954841"/>
            <a:ext cx="3316973" cy="5164469"/>
          </a:xfrm>
          <a:prstGeom prst="rect">
            <a:avLst/>
          </a:prstGeom>
          <a:gradFill flip="none" rotWithShape="1">
            <a:gsLst>
              <a:gs pos="0">
                <a:srgbClr val="FFD501"/>
              </a:gs>
              <a:gs pos="100000">
                <a:srgbClr val="FFC901"/>
              </a:gs>
            </a:gsLst>
            <a:path path="circle">
              <a:fillToRect l="100000" t="100000"/>
            </a:path>
            <a:tileRect r="-100000" b="-100000"/>
          </a:gradFill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 dirty="0"/>
          </a:p>
        </p:txBody>
      </p:sp>
      <p:sp>
        <p:nvSpPr>
          <p:cNvPr id="16" name="矩形 47"/>
          <p:cNvSpPr>
            <a:spLocks noChangeArrowheads="1"/>
          </p:cNvSpPr>
          <p:nvPr/>
        </p:nvSpPr>
        <p:spPr bwMode="auto">
          <a:xfrm>
            <a:off x="5821961" y="1744912"/>
            <a:ext cx="2365694" cy="427028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bevel/>
              </a14:hiddenLine>
            </a:ext>
          </a:extLst>
        </p:spPr>
        <p:txBody>
          <a:bodyPr wrap="square" lIns="91326" tIns="45663" rIns="91326" bIns="45663">
            <a:spAutoFit/>
          </a:bodyPr>
          <a:lstStyle>
            <a:lvl1pPr eaLnBrk="0" hangingPunct="0">
              <a:lnSpc>
                <a:spcPct val="90000"/>
              </a:lnSpc>
              <a:spcBef>
                <a:spcPts val="1000"/>
              </a:spcBef>
              <a:buChar char="•"/>
              <a:defRPr sz="2800"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1pPr>
            <a:lvl2pPr marL="742950" indent="-285750" eaLnBrk="0" hangingPunct="0">
              <a:lnSpc>
                <a:spcPct val="90000"/>
              </a:lnSpc>
              <a:spcBef>
                <a:spcPts val="500"/>
              </a:spcBef>
              <a:buChar char="•"/>
              <a:defRPr sz="2400"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2pPr>
            <a:lvl3pPr marL="1143000" indent="-228600" eaLnBrk="0" hangingPunct="0">
              <a:lnSpc>
                <a:spcPct val="90000"/>
              </a:lnSpc>
              <a:spcBef>
                <a:spcPts val="500"/>
              </a:spcBef>
              <a:buChar char="•"/>
              <a:defRPr sz="2000"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3pPr>
            <a:lvl4pPr marL="1600200" indent="-228600" eaLnBrk="0" hangingPunct="0">
              <a:lnSpc>
                <a:spcPct val="90000"/>
              </a:lnSpc>
              <a:spcBef>
                <a:spcPts val="500"/>
              </a:spcBef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4pPr>
            <a:lvl5pPr marL="2057400" indent="-228600" eaLnBrk="0" hangingPunct="0">
              <a:lnSpc>
                <a:spcPct val="90000"/>
              </a:lnSpc>
              <a:spcBef>
                <a:spcPts val="500"/>
              </a:spcBef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9pPr>
          </a:lstStyle>
          <a:p>
            <a:pPr fontAlgn="base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None/>
            </a:pPr>
            <a:r>
              <a:rPr lang="zh-CN" altLang="en-US" sz="1400" dirty="0" smtClean="0"/>
              <a:t>将做好政民互动工作作为满足群众需求、畅通群众诉求通道，通过区政府网站参与网上调查、民意征集和在线访谈，内容分别为：“审计工作有关问题问卷调查”“关于征集自然资源资产审计中应着重关注的领域”和“履行审计监督职责 服务翔安高质量发展”。</a:t>
            </a:r>
            <a:endParaRPr lang="zh-CN" altLang="en-US" sz="1400" dirty="0" smtClean="0"/>
          </a:p>
          <a:p>
            <a:pPr fontAlgn="base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None/>
            </a:pPr>
            <a:endParaRPr lang="zh-CN" altLang="en-US" sz="1400" dirty="0" smtClean="0"/>
          </a:p>
          <a:p>
            <a:pPr fontAlgn="base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None/>
            </a:pPr>
            <a:endParaRPr lang="zh-CN" altLang="en-US" sz="1400" dirty="0" smtClean="0"/>
          </a:p>
          <a:p>
            <a:pPr fontAlgn="base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None/>
            </a:pPr>
            <a:endParaRPr lang="zh-CN" altLang="en-US" sz="1300" dirty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微软雅黑" panose="020B0503020204020204" pitchFamily="34" charset="-122"/>
              <a:cs typeface="方正兰亭纤黑简体"/>
            </a:endParaRPr>
          </a:p>
        </p:txBody>
      </p:sp>
      <p:sp>
        <p:nvSpPr>
          <p:cNvPr id="23" name="文本框 22"/>
          <p:cNvSpPr txBox="1"/>
          <p:nvPr/>
        </p:nvSpPr>
        <p:spPr>
          <a:xfrm>
            <a:off x="5964573" y="1149294"/>
            <a:ext cx="2038524" cy="116955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zh-CN" altLang="en-US" sz="1400" dirty="0" smtClean="0"/>
              <a:t>（五）积极参与政民互动</a:t>
            </a:r>
            <a:endParaRPr lang="zh-CN" altLang="en-US" sz="1400" dirty="0" smtClean="0"/>
          </a:p>
          <a:p>
            <a:endParaRPr lang="zh-CN" altLang="en-US" sz="1400" dirty="0" smtClean="0"/>
          </a:p>
          <a:p>
            <a:endParaRPr lang="zh-CN" altLang="en-US" sz="1400" dirty="0" smtClean="0"/>
          </a:p>
          <a:p>
            <a:endParaRPr lang="zh-CN" altLang="en-US" sz="1400" b="1" dirty="0">
              <a:solidFill>
                <a:schemeClr val="accent1">
                  <a:lumMod val="50000"/>
                </a:schemeClr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sp>
        <p:nvSpPr>
          <p:cNvPr id="24" name="矩形 47"/>
          <p:cNvSpPr>
            <a:spLocks noChangeArrowheads="1"/>
          </p:cNvSpPr>
          <p:nvPr/>
        </p:nvSpPr>
        <p:spPr bwMode="auto">
          <a:xfrm>
            <a:off x="8338657" y="1870746"/>
            <a:ext cx="3054963" cy="45934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bevel/>
              </a14:hiddenLine>
            </a:ext>
          </a:extLst>
        </p:spPr>
        <p:txBody>
          <a:bodyPr wrap="square" lIns="91326" tIns="45663" rIns="91326" bIns="45663">
            <a:spAutoFit/>
          </a:bodyPr>
          <a:lstStyle>
            <a:lvl1pPr eaLnBrk="0" hangingPunct="0">
              <a:lnSpc>
                <a:spcPct val="90000"/>
              </a:lnSpc>
              <a:spcBef>
                <a:spcPts val="1000"/>
              </a:spcBef>
              <a:buChar char="•"/>
              <a:defRPr sz="2800"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1pPr>
            <a:lvl2pPr marL="742950" indent="-285750" eaLnBrk="0" hangingPunct="0">
              <a:lnSpc>
                <a:spcPct val="90000"/>
              </a:lnSpc>
              <a:spcBef>
                <a:spcPts val="500"/>
              </a:spcBef>
              <a:buChar char="•"/>
              <a:defRPr sz="2400"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2pPr>
            <a:lvl3pPr marL="1143000" indent="-228600" eaLnBrk="0" hangingPunct="0">
              <a:lnSpc>
                <a:spcPct val="90000"/>
              </a:lnSpc>
              <a:spcBef>
                <a:spcPts val="500"/>
              </a:spcBef>
              <a:buChar char="•"/>
              <a:defRPr sz="2000"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3pPr>
            <a:lvl4pPr marL="1600200" indent="-228600" eaLnBrk="0" hangingPunct="0">
              <a:lnSpc>
                <a:spcPct val="90000"/>
              </a:lnSpc>
              <a:spcBef>
                <a:spcPts val="500"/>
              </a:spcBef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4pPr>
            <a:lvl5pPr marL="2057400" indent="-228600" eaLnBrk="0" hangingPunct="0">
              <a:lnSpc>
                <a:spcPct val="90000"/>
              </a:lnSpc>
              <a:spcBef>
                <a:spcPts val="500"/>
              </a:spcBef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9pPr>
          </a:lstStyle>
          <a:p>
            <a:pPr fontAlgn="base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None/>
            </a:pPr>
            <a:r>
              <a:rPr lang="zh-CN" altLang="en-US" sz="1400" dirty="0" smtClean="0"/>
              <a:t>一是及时调整政务公开领导小组成员，确保政务公开工作健康平稳有序开展。二是继续坚持政务信息公开与审计业务两手抓，</a:t>
            </a:r>
            <a:r>
              <a:rPr lang="en-US" sz="1400" dirty="0" smtClean="0"/>
              <a:t>2021</a:t>
            </a:r>
            <a:r>
              <a:rPr lang="zh-CN" altLang="en-US" sz="1400" dirty="0" smtClean="0"/>
              <a:t>年召开</a:t>
            </a:r>
            <a:r>
              <a:rPr lang="en-US" sz="1400" dirty="0" smtClean="0"/>
              <a:t>1</a:t>
            </a:r>
            <a:r>
              <a:rPr lang="zh-CN" altLang="en-US" sz="1400" dirty="0" smtClean="0"/>
              <a:t>次专题会议听取政府信息公开情况汇报。三是加强业务培训，组织工作人员积极参加区政府举办的各类培训会议，切实提高业务水平。四是将政务信息公开工作纳入年度绩效考核，自觉主动接受工作考核和社会评议，无发现违反有关法律法规规定，造成不良影响或者严重后果的情况。</a:t>
            </a:r>
            <a:endParaRPr lang="zh-CN" altLang="en-US" sz="1400" dirty="0" smtClean="0"/>
          </a:p>
          <a:p>
            <a:pPr fontAlgn="base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None/>
            </a:pPr>
            <a:endParaRPr lang="zh-CN" altLang="en-US" sz="1400" dirty="0" smtClean="0"/>
          </a:p>
          <a:p>
            <a:pPr fontAlgn="base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None/>
            </a:pPr>
            <a:endParaRPr lang="zh-CN" altLang="en-US" sz="1300" dirty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微软雅黑" panose="020B0503020204020204" pitchFamily="34" charset="-122"/>
              <a:cs typeface="方正兰亭纤黑简体"/>
            </a:endParaRPr>
          </a:p>
        </p:txBody>
      </p:sp>
      <p:sp>
        <p:nvSpPr>
          <p:cNvPr id="25" name="文本框 24"/>
          <p:cNvSpPr txBox="1"/>
          <p:nvPr/>
        </p:nvSpPr>
        <p:spPr>
          <a:xfrm>
            <a:off x="8439325" y="1082182"/>
            <a:ext cx="2689296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zh-CN" altLang="en-US" sz="1400" dirty="0" smtClean="0"/>
              <a:t>（六）政府信息公开监督保障工作情况</a:t>
            </a:r>
            <a:endParaRPr lang="zh-CN" altLang="en-US" sz="1400" dirty="0" smtClean="0"/>
          </a:p>
          <a:p>
            <a:endParaRPr lang="zh-CN" altLang="en-US" sz="1400" dirty="0" smtClean="0"/>
          </a:p>
          <a:p>
            <a:endParaRPr lang="zh-CN" altLang="en-US" sz="1400" b="1" dirty="0">
              <a:solidFill>
                <a:schemeClr val="accent1">
                  <a:lumMod val="50000"/>
                </a:schemeClr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</p:spTree>
  </p:cSld>
  <p:clrMapOvr>
    <a:masterClrMapping/>
  </p:clrMapOvr>
  <p:transition spd="med">
    <p:pull/>
  </p:transition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1" name="图片 70"/>
          <p:cNvPicPr>
            <a:picLocks noChangeAspect="1"/>
          </p:cNvPicPr>
          <p:nvPr/>
        </p:nvPicPr>
        <p:blipFill>
          <a:blip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33383" b="3"/>
          <a:stretch>
            <a:fillRect/>
          </a:stretch>
        </p:blipFill>
        <p:spPr>
          <a:xfrm>
            <a:off x="-7111" y="0"/>
            <a:ext cx="6897712" cy="6857824"/>
          </a:xfrm>
          <a:custGeom>
            <a:avLst/>
            <a:gdLst>
              <a:gd name="connsiteX0" fmla="*/ 0 w 6897712"/>
              <a:gd name="connsiteY0" fmla="*/ 0 h 6857824"/>
              <a:gd name="connsiteX1" fmla="*/ 6897712 w 6897712"/>
              <a:gd name="connsiteY1" fmla="*/ 0 h 6857824"/>
              <a:gd name="connsiteX2" fmla="*/ 6873388 w 6897712"/>
              <a:gd name="connsiteY2" fmla="*/ 331850 h 6857824"/>
              <a:gd name="connsiteX3" fmla="*/ 260302 w 6897712"/>
              <a:gd name="connsiteY3" fmla="*/ 6850997 h 6857824"/>
              <a:gd name="connsiteX4" fmla="*/ 0 w 6897712"/>
              <a:gd name="connsiteY4" fmla="*/ 6857824 h 685782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6897712" h="6857824">
                <a:moveTo>
                  <a:pt x="0" y="0"/>
                </a:moveTo>
                <a:lnTo>
                  <a:pt x="6897712" y="0"/>
                </a:lnTo>
                <a:lnTo>
                  <a:pt x="6873388" y="331850"/>
                </a:lnTo>
                <a:cubicBezTo>
                  <a:pt x="6526372" y="3876639"/>
                  <a:pt x="3725222" y="6668792"/>
                  <a:pt x="260302" y="6850997"/>
                </a:cubicBezTo>
                <a:lnTo>
                  <a:pt x="0" y="6857824"/>
                </a:lnTo>
                <a:close/>
              </a:path>
            </a:pathLst>
          </a:custGeom>
        </p:spPr>
      </p:pic>
      <p:sp>
        <p:nvSpPr>
          <p:cNvPr id="72" name="任意多边形: 形状 71"/>
          <p:cNvSpPr/>
          <p:nvPr/>
        </p:nvSpPr>
        <p:spPr>
          <a:xfrm rot="5400000" flipH="1">
            <a:off x="18637" y="-25748"/>
            <a:ext cx="6858000" cy="6909496"/>
          </a:xfrm>
          <a:custGeom>
            <a:avLst/>
            <a:gdLst>
              <a:gd name="connsiteX0" fmla="*/ 6807949 w 6807949"/>
              <a:gd name="connsiteY0" fmla="*/ 0 h 6869604"/>
              <a:gd name="connsiteX1" fmla="*/ 6807949 w 6807949"/>
              <a:gd name="connsiteY1" fmla="*/ 6869604 h 6869604"/>
              <a:gd name="connsiteX2" fmla="*/ 0 w 6807949"/>
              <a:gd name="connsiteY2" fmla="*/ 6869604 h 6869604"/>
              <a:gd name="connsiteX3" fmla="*/ 6952 w 6807949"/>
              <a:gd name="connsiteY3" fmla="*/ 6603961 h 6869604"/>
              <a:gd name="connsiteX4" fmla="*/ 6478521 w 6807949"/>
              <a:gd name="connsiteY4" fmla="*/ 24202 h 686960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6807949" h="6869604">
                <a:moveTo>
                  <a:pt x="6807949" y="0"/>
                </a:moveTo>
                <a:lnTo>
                  <a:pt x="6807949" y="6869604"/>
                </a:lnTo>
                <a:lnTo>
                  <a:pt x="0" y="6869604"/>
                </a:lnTo>
                <a:lnTo>
                  <a:pt x="6952" y="6603961"/>
                </a:lnTo>
                <a:cubicBezTo>
                  <a:pt x="187827" y="3156503"/>
                  <a:pt x="2959602" y="369469"/>
                  <a:pt x="6478521" y="24202"/>
                </a:cubicBezTo>
                <a:close/>
              </a:path>
            </a:pathLst>
          </a:custGeom>
          <a:solidFill>
            <a:schemeClr val="tx1">
              <a:alpha val="3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/>
          </a:p>
        </p:txBody>
      </p:sp>
      <p:grpSp>
        <p:nvGrpSpPr>
          <p:cNvPr id="2" name="组合 9"/>
          <p:cNvGrpSpPr/>
          <p:nvPr/>
        </p:nvGrpSpPr>
        <p:grpSpPr>
          <a:xfrm>
            <a:off x="6956674" y="1962514"/>
            <a:ext cx="4893817" cy="1343376"/>
            <a:chOff x="5852559" y="2085035"/>
            <a:chExt cx="4893817" cy="1343376"/>
          </a:xfrm>
        </p:grpSpPr>
        <p:sp>
          <p:nvSpPr>
            <p:cNvPr id="8" name="矩形 7"/>
            <p:cNvSpPr/>
            <p:nvPr/>
          </p:nvSpPr>
          <p:spPr>
            <a:xfrm>
              <a:off x="5852559" y="2085035"/>
              <a:ext cx="4893817" cy="1107996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endParaRPr lang="zh-CN" altLang="en-US" sz="6600" dirty="0">
                <a:ln w="6350">
                  <a:solidFill>
                    <a:schemeClr val="tx1">
                      <a:alpha val="46000"/>
                    </a:schemeClr>
                  </a:solidFill>
                </a:ln>
                <a:latin typeface="微软雅黑" panose="020B0503020204020204" pitchFamily="34" charset="-122"/>
                <a:ea typeface="微软雅黑" panose="020B0503020204020204" pitchFamily="34" charset="-122"/>
              </a:endParaRPr>
            </a:p>
          </p:txBody>
        </p:sp>
        <p:sp>
          <p:nvSpPr>
            <p:cNvPr id="9" name="矩形 8"/>
            <p:cNvSpPr/>
            <p:nvPr/>
          </p:nvSpPr>
          <p:spPr>
            <a:xfrm>
              <a:off x="5988056" y="2966746"/>
              <a:ext cx="4260881" cy="461665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marL="85725"/>
              <a:endParaRPr lang="en-US" altLang="zh-CN" sz="2400" dirty="0">
                <a:solidFill>
                  <a:schemeClr val="bg1">
                    <a:lumMod val="50000"/>
                  </a:schemeClr>
                </a:solidFill>
                <a:latin typeface="+mj-lt"/>
              </a:endParaRPr>
            </a:p>
          </p:txBody>
        </p:sp>
      </p:grpSp>
      <p:pic>
        <p:nvPicPr>
          <p:cNvPr id="31" name="图片 30"/>
          <p:cNvPicPr>
            <a:picLocks noChangeAspect="1"/>
          </p:cNvPicPr>
          <p:nvPr/>
        </p:nvPicPr>
        <p:blipFill rotWithShape="1"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sharpenSoften amount="-10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l="21628" t="25221"/>
          <a:stretch>
            <a:fillRect/>
          </a:stretch>
        </p:blipFill>
        <p:spPr>
          <a:xfrm>
            <a:off x="1331316" y="1970783"/>
            <a:ext cx="3036862" cy="2916257"/>
          </a:xfrm>
          <a:prstGeom prst="rect">
            <a:avLst/>
          </a:prstGeom>
          <a:noFill/>
        </p:spPr>
      </p:pic>
      <p:sp>
        <p:nvSpPr>
          <p:cNvPr id="27" name="矩形 47"/>
          <p:cNvSpPr>
            <a:spLocks noChangeArrowheads="1"/>
          </p:cNvSpPr>
          <p:nvPr/>
        </p:nvSpPr>
        <p:spPr bwMode="auto">
          <a:xfrm>
            <a:off x="5661685" y="4579545"/>
            <a:ext cx="5514974" cy="3722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bevel/>
              </a14:hiddenLine>
            </a:ext>
          </a:extLst>
        </p:spPr>
        <p:txBody>
          <a:bodyPr wrap="square" lIns="91326" tIns="45663" rIns="91326" bIns="45663">
            <a:spAutoFit/>
          </a:bodyPr>
          <a:lstStyle>
            <a:lvl1pPr eaLnBrk="0" hangingPunct="0">
              <a:lnSpc>
                <a:spcPct val="90000"/>
              </a:lnSpc>
              <a:spcBef>
                <a:spcPts val="1000"/>
              </a:spcBef>
              <a:buChar char="•"/>
              <a:defRPr sz="2800"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1pPr>
            <a:lvl2pPr marL="742950" indent="-285750" eaLnBrk="0" hangingPunct="0">
              <a:lnSpc>
                <a:spcPct val="90000"/>
              </a:lnSpc>
              <a:spcBef>
                <a:spcPts val="500"/>
              </a:spcBef>
              <a:buChar char="•"/>
              <a:defRPr sz="2400"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2pPr>
            <a:lvl3pPr marL="1143000" indent="-228600" eaLnBrk="0" hangingPunct="0">
              <a:lnSpc>
                <a:spcPct val="90000"/>
              </a:lnSpc>
              <a:spcBef>
                <a:spcPts val="500"/>
              </a:spcBef>
              <a:buChar char="•"/>
              <a:defRPr sz="2000"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3pPr>
            <a:lvl4pPr marL="1600200" indent="-228600" eaLnBrk="0" hangingPunct="0">
              <a:lnSpc>
                <a:spcPct val="90000"/>
              </a:lnSpc>
              <a:spcBef>
                <a:spcPts val="500"/>
              </a:spcBef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4pPr>
            <a:lvl5pPr marL="2057400" indent="-228600" eaLnBrk="0" hangingPunct="0">
              <a:lnSpc>
                <a:spcPct val="90000"/>
              </a:lnSpc>
              <a:spcBef>
                <a:spcPts val="500"/>
              </a:spcBef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9pPr>
          </a:lstStyle>
          <a:p>
            <a:pPr algn="just" fontAlgn="base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None/>
            </a:pPr>
            <a:r>
              <a:rPr lang="zh-CN" altLang="en-US" sz="1400" dirty="0" smtClean="0">
                <a:solidFill>
                  <a:schemeClr val="tx1">
                    <a:lumMod val="75000"/>
                    <a:lumOff val="25000"/>
                  </a:schemeClr>
                </a:solidFill>
                <a:latin typeface="方正尚酷简体" panose="03000509000000000000" pitchFamily="65" charset="-122"/>
                <a:ea typeface="方正尚酷简体" panose="03000509000000000000" pitchFamily="65" charset="-122"/>
                <a:cs typeface="方正兰亭纤黑简体"/>
              </a:rPr>
              <a:t>                 </a:t>
            </a:r>
            <a:endParaRPr lang="zh-CN" altLang="en-US" sz="1400" dirty="0">
              <a:solidFill>
                <a:schemeClr val="tx1">
                  <a:lumMod val="75000"/>
                  <a:lumOff val="25000"/>
                </a:schemeClr>
              </a:solidFill>
              <a:latin typeface="方正尚酷简体" panose="03000509000000000000" pitchFamily="65" charset="-122"/>
              <a:ea typeface="方正尚酷简体" panose="03000509000000000000" pitchFamily="65" charset="-122"/>
              <a:cs typeface="方正兰亭纤黑简体"/>
            </a:endParaRPr>
          </a:p>
        </p:txBody>
      </p:sp>
      <p:grpSp>
        <p:nvGrpSpPr>
          <p:cNvPr id="3" name="Group 10"/>
          <p:cNvGrpSpPr/>
          <p:nvPr/>
        </p:nvGrpSpPr>
        <p:grpSpPr>
          <a:xfrm>
            <a:off x="11488549" y="2570992"/>
            <a:ext cx="289376" cy="288710"/>
            <a:chOff x="4594225" y="2119313"/>
            <a:chExt cx="690563" cy="688975"/>
          </a:xfrm>
          <a:solidFill>
            <a:schemeClr val="bg1">
              <a:lumMod val="85000"/>
            </a:schemeClr>
          </a:solidFill>
        </p:grpSpPr>
        <p:sp>
          <p:nvSpPr>
            <p:cNvPr id="54" name="Freeform 74"/>
            <p:cNvSpPr>
              <a:spLocks noEditPoints="1"/>
            </p:cNvSpPr>
            <p:nvPr/>
          </p:nvSpPr>
          <p:spPr bwMode="auto">
            <a:xfrm>
              <a:off x="4594225" y="2119313"/>
              <a:ext cx="690563" cy="688975"/>
            </a:xfrm>
            <a:custGeom>
              <a:avLst/>
              <a:gdLst>
                <a:gd name="T0" fmla="*/ 13014 w 16095"/>
                <a:gd name="T1" fmla="*/ 9314 h 16058"/>
                <a:gd name="T2" fmla="*/ 12601 w 16095"/>
                <a:gd name="T3" fmla="*/ 10148 h 16058"/>
                <a:gd name="T4" fmla="*/ 12483 w 16095"/>
                <a:gd name="T5" fmla="*/ 10816 h 16058"/>
                <a:gd name="T6" fmla="*/ 11103 w 16095"/>
                <a:gd name="T7" fmla="*/ 12535 h 16058"/>
                <a:gd name="T8" fmla="*/ 10453 w 16095"/>
                <a:gd name="T9" fmla="*/ 12465 h 16058"/>
                <a:gd name="T10" fmla="*/ 9575 w 16095"/>
                <a:gd name="T11" fmla="*/ 12816 h 16058"/>
                <a:gd name="T12" fmla="*/ 9126 w 16095"/>
                <a:gd name="T13" fmla="*/ 13268 h 16058"/>
                <a:gd name="T14" fmla="*/ 6955 w 16095"/>
                <a:gd name="T15" fmla="*/ 13239 h 16058"/>
                <a:gd name="T16" fmla="*/ 6491 w 16095"/>
                <a:gd name="T17" fmla="*/ 12802 h 16058"/>
                <a:gd name="T18" fmla="*/ 5615 w 16095"/>
                <a:gd name="T19" fmla="*/ 12459 h 16058"/>
                <a:gd name="T20" fmla="*/ 4959 w 16095"/>
                <a:gd name="T21" fmla="*/ 12551 h 16058"/>
                <a:gd name="T22" fmla="*/ 3617 w 16095"/>
                <a:gd name="T23" fmla="*/ 10784 h 16058"/>
                <a:gd name="T24" fmla="*/ 3464 w 16095"/>
                <a:gd name="T25" fmla="*/ 10082 h 16058"/>
                <a:gd name="T26" fmla="*/ 3059 w 16095"/>
                <a:gd name="T27" fmla="*/ 9291 h 16058"/>
                <a:gd name="T28" fmla="*/ 1006 w 16095"/>
                <a:gd name="T29" fmla="*/ 7347 h 16058"/>
                <a:gd name="T30" fmla="*/ 3081 w 16095"/>
                <a:gd name="T31" fmla="*/ 6745 h 16058"/>
                <a:gd name="T32" fmla="*/ 3495 w 16095"/>
                <a:gd name="T33" fmla="*/ 5911 h 16058"/>
                <a:gd name="T34" fmla="*/ 3613 w 16095"/>
                <a:gd name="T35" fmla="*/ 5243 h 16058"/>
                <a:gd name="T36" fmla="*/ 4992 w 16095"/>
                <a:gd name="T37" fmla="*/ 3523 h 16058"/>
                <a:gd name="T38" fmla="*/ 5643 w 16095"/>
                <a:gd name="T39" fmla="*/ 3593 h 16058"/>
                <a:gd name="T40" fmla="*/ 6520 w 16095"/>
                <a:gd name="T41" fmla="*/ 3242 h 16058"/>
                <a:gd name="T42" fmla="*/ 6970 w 16095"/>
                <a:gd name="T43" fmla="*/ 2790 h 16058"/>
                <a:gd name="T44" fmla="*/ 9140 w 16095"/>
                <a:gd name="T45" fmla="*/ 2819 h 16058"/>
                <a:gd name="T46" fmla="*/ 9604 w 16095"/>
                <a:gd name="T47" fmla="*/ 3256 h 16058"/>
                <a:gd name="T48" fmla="*/ 10480 w 16095"/>
                <a:gd name="T49" fmla="*/ 3599 h 16058"/>
                <a:gd name="T50" fmla="*/ 11137 w 16095"/>
                <a:gd name="T51" fmla="*/ 3507 h 16058"/>
                <a:gd name="T52" fmla="*/ 12478 w 16095"/>
                <a:gd name="T53" fmla="*/ 5274 h 16058"/>
                <a:gd name="T54" fmla="*/ 12631 w 16095"/>
                <a:gd name="T55" fmla="*/ 5976 h 16058"/>
                <a:gd name="T56" fmla="*/ 13036 w 16095"/>
                <a:gd name="T57" fmla="*/ 6767 h 16058"/>
                <a:gd name="T58" fmla="*/ 15089 w 16095"/>
                <a:gd name="T59" fmla="*/ 8712 h 16058"/>
                <a:gd name="T60" fmla="*/ 14489 w 16095"/>
                <a:gd name="T61" fmla="*/ 3783 h 16058"/>
                <a:gd name="T62" fmla="*/ 14336 w 16095"/>
                <a:gd name="T63" fmla="*/ 2970 h 16058"/>
                <a:gd name="T64" fmla="*/ 12945 w 16095"/>
                <a:gd name="T65" fmla="*/ 1659 h 16058"/>
                <a:gd name="T66" fmla="*/ 12433 w 16095"/>
                <a:gd name="T67" fmla="*/ 1581 h 16058"/>
                <a:gd name="T68" fmla="*/ 10192 w 16095"/>
                <a:gd name="T69" fmla="*/ 2406 h 16058"/>
                <a:gd name="T70" fmla="*/ 9336 w 16095"/>
                <a:gd name="T71" fmla="*/ 202 h 16058"/>
                <a:gd name="T72" fmla="*/ 7187 w 16095"/>
                <a:gd name="T73" fmla="*/ 15 h 16058"/>
                <a:gd name="T74" fmla="*/ 6503 w 16095"/>
                <a:gd name="T75" fmla="*/ 483 h 16058"/>
                <a:gd name="T76" fmla="*/ 4046 w 16095"/>
                <a:gd name="T77" fmla="*/ 1704 h 16058"/>
                <a:gd name="T78" fmla="*/ 3407 w 16095"/>
                <a:gd name="T79" fmla="*/ 1586 h 16058"/>
                <a:gd name="T80" fmla="*/ 2956 w 16095"/>
                <a:gd name="T81" fmla="*/ 1771 h 16058"/>
                <a:gd name="T82" fmla="*/ 1604 w 16095"/>
                <a:gd name="T83" fmla="*/ 3320 h 16058"/>
                <a:gd name="T84" fmla="*/ 2620 w 16095"/>
                <a:gd name="T85" fmla="*/ 5408 h 16058"/>
                <a:gd name="T86" fmla="*/ 379 w 16095"/>
                <a:gd name="T87" fmla="*/ 6562 h 16058"/>
                <a:gd name="T88" fmla="*/ 1 w 16095"/>
                <a:gd name="T89" fmla="*/ 7302 h 16058"/>
                <a:gd name="T90" fmla="*/ 285 w 16095"/>
                <a:gd name="T91" fmla="*/ 9412 h 16058"/>
                <a:gd name="T92" fmla="*/ 2511 w 16095"/>
                <a:gd name="T93" fmla="*/ 10413 h 16058"/>
                <a:gd name="T94" fmla="*/ 1583 w 16095"/>
                <a:gd name="T95" fmla="*/ 12613 h 16058"/>
                <a:gd name="T96" fmla="*/ 2897 w 16095"/>
                <a:gd name="T97" fmla="*/ 14241 h 16058"/>
                <a:gd name="T98" fmla="*/ 3336 w 16095"/>
                <a:gd name="T99" fmla="*/ 14459 h 16058"/>
                <a:gd name="T100" fmla="*/ 3944 w 16095"/>
                <a:gd name="T101" fmla="*/ 14404 h 16058"/>
                <a:gd name="T102" fmla="*/ 6444 w 16095"/>
                <a:gd name="T103" fmla="*/ 15461 h 16058"/>
                <a:gd name="T104" fmla="*/ 7061 w 16095"/>
                <a:gd name="T105" fmla="*/ 16012 h 16058"/>
                <a:gd name="T106" fmla="*/ 9229 w 16095"/>
                <a:gd name="T107" fmla="*/ 15927 h 16058"/>
                <a:gd name="T108" fmla="*/ 9718 w 16095"/>
                <a:gd name="T109" fmla="*/ 15251 h 16058"/>
                <a:gd name="T110" fmla="*/ 12326 w 16095"/>
                <a:gd name="T111" fmla="*/ 14460 h 16058"/>
                <a:gd name="T112" fmla="*/ 12877 w 16095"/>
                <a:gd name="T113" fmla="*/ 14426 h 16058"/>
                <a:gd name="T114" fmla="*/ 14253 w 16095"/>
                <a:gd name="T115" fmla="*/ 13191 h 16058"/>
                <a:gd name="T116" fmla="*/ 14511 w 16095"/>
                <a:gd name="T117" fmla="*/ 12402 h 16058"/>
                <a:gd name="T118" fmla="*/ 13745 w 16095"/>
                <a:gd name="T119" fmla="*/ 10004 h 16058"/>
                <a:gd name="T120" fmla="*/ 15941 w 16095"/>
                <a:gd name="T121" fmla="*/ 9245 h 16058"/>
                <a:gd name="T122" fmla="*/ 16061 w 16095"/>
                <a:gd name="T123" fmla="*/ 7086 h 16058"/>
                <a:gd name="T124" fmla="*/ 15536 w 16095"/>
                <a:gd name="T125" fmla="*/ 6448 h 1605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  <a:cxn ang="0">
                  <a:pos x="T120" y="T121"/>
                </a:cxn>
                <a:cxn ang="0">
                  <a:pos x="T122" y="T123"/>
                </a:cxn>
                <a:cxn ang="0">
                  <a:pos x="T124" y="T125"/>
                </a:cxn>
              </a:cxnLst>
              <a:rect l="0" t="0" r="r" b="b"/>
              <a:pathLst>
                <a:path w="16095" h="16058">
                  <a:moveTo>
                    <a:pt x="13547" y="9020"/>
                  </a:moveTo>
                  <a:lnTo>
                    <a:pt x="13515" y="9027"/>
                  </a:lnTo>
                  <a:lnTo>
                    <a:pt x="13483" y="9035"/>
                  </a:lnTo>
                  <a:lnTo>
                    <a:pt x="13450" y="9044"/>
                  </a:lnTo>
                  <a:lnTo>
                    <a:pt x="13419" y="9054"/>
                  </a:lnTo>
                  <a:lnTo>
                    <a:pt x="13388" y="9065"/>
                  </a:lnTo>
                  <a:lnTo>
                    <a:pt x="13358" y="9077"/>
                  </a:lnTo>
                  <a:lnTo>
                    <a:pt x="13328" y="9090"/>
                  </a:lnTo>
                  <a:lnTo>
                    <a:pt x="13298" y="9104"/>
                  </a:lnTo>
                  <a:lnTo>
                    <a:pt x="13269" y="9120"/>
                  </a:lnTo>
                  <a:lnTo>
                    <a:pt x="13241" y="9135"/>
                  </a:lnTo>
                  <a:lnTo>
                    <a:pt x="13213" y="9152"/>
                  </a:lnTo>
                  <a:lnTo>
                    <a:pt x="13186" y="9169"/>
                  </a:lnTo>
                  <a:lnTo>
                    <a:pt x="13160" y="9187"/>
                  </a:lnTo>
                  <a:lnTo>
                    <a:pt x="13134" y="9207"/>
                  </a:lnTo>
                  <a:lnTo>
                    <a:pt x="13108" y="9226"/>
                  </a:lnTo>
                  <a:lnTo>
                    <a:pt x="13083" y="9247"/>
                  </a:lnTo>
                  <a:lnTo>
                    <a:pt x="13059" y="9269"/>
                  </a:lnTo>
                  <a:lnTo>
                    <a:pt x="13036" y="9291"/>
                  </a:lnTo>
                  <a:lnTo>
                    <a:pt x="13014" y="9314"/>
                  </a:lnTo>
                  <a:lnTo>
                    <a:pt x="12992" y="9338"/>
                  </a:lnTo>
                  <a:lnTo>
                    <a:pt x="12971" y="9362"/>
                  </a:lnTo>
                  <a:lnTo>
                    <a:pt x="12950" y="9387"/>
                  </a:lnTo>
                  <a:lnTo>
                    <a:pt x="12931" y="9414"/>
                  </a:lnTo>
                  <a:lnTo>
                    <a:pt x="12912" y="9440"/>
                  </a:lnTo>
                  <a:lnTo>
                    <a:pt x="12894" y="9467"/>
                  </a:lnTo>
                  <a:lnTo>
                    <a:pt x="12877" y="9495"/>
                  </a:lnTo>
                  <a:lnTo>
                    <a:pt x="12861" y="9523"/>
                  </a:lnTo>
                  <a:lnTo>
                    <a:pt x="12846" y="9552"/>
                  </a:lnTo>
                  <a:lnTo>
                    <a:pt x="12832" y="9582"/>
                  </a:lnTo>
                  <a:lnTo>
                    <a:pt x="12819" y="9612"/>
                  </a:lnTo>
                  <a:lnTo>
                    <a:pt x="12807" y="9642"/>
                  </a:lnTo>
                  <a:lnTo>
                    <a:pt x="12795" y="9674"/>
                  </a:lnTo>
                  <a:lnTo>
                    <a:pt x="12769" y="9743"/>
                  </a:lnTo>
                  <a:lnTo>
                    <a:pt x="12744" y="9812"/>
                  </a:lnTo>
                  <a:lnTo>
                    <a:pt x="12717" y="9880"/>
                  </a:lnTo>
                  <a:lnTo>
                    <a:pt x="12690" y="9948"/>
                  </a:lnTo>
                  <a:lnTo>
                    <a:pt x="12661" y="10015"/>
                  </a:lnTo>
                  <a:lnTo>
                    <a:pt x="12632" y="10082"/>
                  </a:lnTo>
                  <a:lnTo>
                    <a:pt x="12601" y="10148"/>
                  </a:lnTo>
                  <a:lnTo>
                    <a:pt x="12570" y="10214"/>
                  </a:lnTo>
                  <a:lnTo>
                    <a:pt x="12556" y="10244"/>
                  </a:lnTo>
                  <a:lnTo>
                    <a:pt x="12543" y="10274"/>
                  </a:lnTo>
                  <a:lnTo>
                    <a:pt x="12531" y="10305"/>
                  </a:lnTo>
                  <a:lnTo>
                    <a:pt x="12520" y="10336"/>
                  </a:lnTo>
                  <a:lnTo>
                    <a:pt x="12510" y="10367"/>
                  </a:lnTo>
                  <a:lnTo>
                    <a:pt x="12501" y="10399"/>
                  </a:lnTo>
                  <a:lnTo>
                    <a:pt x="12494" y="10430"/>
                  </a:lnTo>
                  <a:lnTo>
                    <a:pt x="12487" y="10462"/>
                  </a:lnTo>
                  <a:lnTo>
                    <a:pt x="12481" y="10495"/>
                  </a:lnTo>
                  <a:lnTo>
                    <a:pt x="12477" y="10527"/>
                  </a:lnTo>
                  <a:lnTo>
                    <a:pt x="12473" y="10559"/>
                  </a:lnTo>
                  <a:lnTo>
                    <a:pt x="12471" y="10591"/>
                  </a:lnTo>
                  <a:lnTo>
                    <a:pt x="12469" y="10623"/>
                  </a:lnTo>
                  <a:lnTo>
                    <a:pt x="12469" y="10655"/>
                  </a:lnTo>
                  <a:lnTo>
                    <a:pt x="12470" y="10687"/>
                  </a:lnTo>
                  <a:lnTo>
                    <a:pt x="12471" y="10719"/>
                  </a:lnTo>
                  <a:lnTo>
                    <a:pt x="12474" y="10752"/>
                  </a:lnTo>
                  <a:lnTo>
                    <a:pt x="12478" y="10784"/>
                  </a:lnTo>
                  <a:lnTo>
                    <a:pt x="12483" y="10816"/>
                  </a:lnTo>
                  <a:lnTo>
                    <a:pt x="12488" y="10848"/>
                  </a:lnTo>
                  <a:lnTo>
                    <a:pt x="12495" y="10879"/>
                  </a:lnTo>
                  <a:lnTo>
                    <a:pt x="12503" y="10911"/>
                  </a:lnTo>
                  <a:lnTo>
                    <a:pt x="12512" y="10942"/>
                  </a:lnTo>
                  <a:lnTo>
                    <a:pt x="12522" y="10972"/>
                  </a:lnTo>
                  <a:lnTo>
                    <a:pt x="12532" y="11003"/>
                  </a:lnTo>
                  <a:lnTo>
                    <a:pt x="12544" y="11034"/>
                  </a:lnTo>
                  <a:lnTo>
                    <a:pt x="12557" y="11064"/>
                  </a:lnTo>
                  <a:lnTo>
                    <a:pt x="12571" y="11093"/>
                  </a:lnTo>
                  <a:lnTo>
                    <a:pt x="12586" y="11123"/>
                  </a:lnTo>
                  <a:lnTo>
                    <a:pt x="12602" y="11151"/>
                  </a:lnTo>
                  <a:lnTo>
                    <a:pt x="12619" y="11180"/>
                  </a:lnTo>
                  <a:lnTo>
                    <a:pt x="12638" y="11207"/>
                  </a:lnTo>
                  <a:lnTo>
                    <a:pt x="13511" y="12514"/>
                  </a:lnTo>
                  <a:lnTo>
                    <a:pt x="12543" y="13480"/>
                  </a:lnTo>
                  <a:lnTo>
                    <a:pt x="11233" y="12608"/>
                  </a:lnTo>
                  <a:lnTo>
                    <a:pt x="11202" y="12588"/>
                  </a:lnTo>
                  <a:lnTo>
                    <a:pt x="11169" y="12569"/>
                  </a:lnTo>
                  <a:lnTo>
                    <a:pt x="11137" y="12551"/>
                  </a:lnTo>
                  <a:lnTo>
                    <a:pt x="11103" y="12535"/>
                  </a:lnTo>
                  <a:lnTo>
                    <a:pt x="11069" y="12520"/>
                  </a:lnTo>
                  <a:lnTo>
                    <a:pt x="11035" y="12506"/>
                  </a:lnTo>
                  <a:lnTo>
                    <a:pt x="11000" y="12494"/>
                  </a:lnTo>
                  <a:lnTo>
                    <a:pt x="10965" y="12483"/>
                  </a:lnTo>
                  <a:lnTo>
                    <a:pt x="10930" y="12473"/>
                  </a:lnTo>
                  <a:lnTo>
                    <a:pt x="10894" y="12464"/>
                  </a:lnTo>
                  <a:lnTo>
                    <a:pt x="10858" y="12457"/>
                  </a:lnTo>
                  <a:lnTo>
                    <a:pt x="10822" y="12451"/>
                  </a:lnTo>
                  <a:lnTo>
                    <a:pt x="10786" y="12446"/>
                  </a:lnTo>
                  <a:lnTo>
                    <a:pt x="10748" y="12443"/>
                  </a:lnTo>
                  <a:lnTo>
                    <a:pt x="10712" y="12441"/>
                  </a:lnTo>
                  <a:lnTo>
                    <a:pt x="10676" y="12440"/>
                  </a:lnTo>
                  <a:lnTo>
                    <a:pt x="10648" y="12441"/>
                  </a:lnTo>
                  <a:lnTo>
                    <a:pt x="10620" y="12442"/>
                  </a:lnTo>
                  <a:lnTo>
                    <a:pt x="10592" y="12444"/>
                  </a:lnTo>
                  <a:lnTo>
                    <a:pt x="10563" y="12446"/>
                  </a:lnTo>
                  <a:lnTo>
                    <a:pt x="10536" y="12450"/>
                  </a:lnTo>
                  <a:lnTo>
                    <a:pt x="10508" y="12454"/>
                  </a:lnTo>
                  <a:lnTo>
                    <a:pt x="10480" y="12459"/>
                  </a:lnTo>
                  <a:lnTo>
                    <a:pt x="10453" y="12465"/>
                  </a:lnTo>
                  <a:lnTo>
                    <a:pt x="10425" y="12472"/>
                  </a:lnTo>
                  <a:lnTo>
                    <a:pt x="10397" y="12479"/>
                  </a:lnTo>
                  <a:lnTo>
                    <a:pt x="10370" y="12488"/>
                  </a:lnTo>
                  <a:lnTo>
                    <a:pt x="10343" y="12497"/>
                  </a:lnTo>
                  <a:lnTo>
                    <a:pt x="10317" y="12506"/>
                  </a:lnTo>
                  <a:lnTo>
                    <a:pt x="10290" y="12517"/>
                  </a:lnTo>
                  <a:lnTo>
                    <a:pt x="10264" y="12528"/>
                  </a:lnTo>
                  <a:lnTo>
                    <a:pt x="10237" y="12540"/>
                  </a:lnTo>
                  <a:lnTo>
                    <a:pt x="10172" y="12571"/>
                  </a:lnTo>
                  <a:lnTo>
                    <a:pt x="10106" y="12602"/>
                  </a:lnTo>
                  <a:lnTo>
                    <a:pt x="10038" y="12631"/>
                  </a:lnTo>
                  <a:lnTo>
                    <a:pt x="9971" y="12661"/>
                  </a:lnTo>
                  <a:lnTo>
                    <a:pt x="9903" y="12688"/>
                  </a:lnTo>
                  <a:lnTo>
                    <a:pt x="9835" y="12715"/>
                  </a:lnTo>
                  <a:lnTo>
                    <a:pt x="9766" y="12740"/>
                  </a:lnTo>
                  <a:lnTo>
                    <a:pt x="9696" y="12765"/>
                  </a:lnTo>
                  <a:lnTo>
                    <a:pt x="9665" y="12777"/>
                  </a:lnTo>
                  <a:lnTo>
                    <a:pt x="9635" y="12789"/>
                  </a:lnTo>
                  <a:lnTo>
                    <a:pt x="9605" y="12802"/>
                  </a:lnTo>
                  <a:lnTo>
                    <a:pt x="9575" y="12816"/>
                  </a:lnTo>
                  <a:lnTo>
                    <a:pt x="9545" y="12832"/>
                  </a:lnTo>
                  <a:lnTo>
                    <a:pt x="9517" y="12848"/>
                  </a:lnTo>
                  <a:lnTo>
                    <a:pt x="9489" y="12864"/>
                  </a:lnTo>
                  <a:lnTo>
                    <a:pt x="9462" y="12882"/>
                  </a:lnTo>
                  <a:lnTo>
                    <a:pt x="9436" y="12901"/>
                  </a:lnTo>
                  <a:lnTo>
                    <a:pt x="9410" y="12920"/>
                  </a:lnTo>
                  <a:lnTo>
                    <a:pt x="9384" y="12941"/>
                  </a:lnTo>
                  <a:lnTo>
                    <a:pt x="9360" y="12962"/>
                  </a:lnTo>
                  <a:lnTo>
                    <a:pt x="9336" y="12984"/>
                  </a:lnTo>
                  <a:lnTo>
                    <a:pt x="9313" y="13007"/>
                  </a:lnTo>
                  <a:lnTo>
                    <a:pt x="9291" y="13030"/>
                  </a:lnTo>
                  <a:lnTo>
                    <a:pt x="9269" y="13054"/>
                  </a:lnTo>
                  <a:lnTo>
                    <a:pt x="9249" y="13078"/>
                  </a:lnTo>
                  <a:lnTo>
                    <a:pt x="9228" y="13103"/>
                  </a:lnTo>
                  <a:lnTo>
                    <a:pt x="9209" y="13129"/>
                  </a:lnTo>
                  <a:lnTo>
                    <a:pt x="9190" y="13156"/>
                  </a:lnTo>
                  <a:lnTo>
                    <a:pt x="9173" y="13183"/>
                  </a:lnTo>
                  <a:lnTo>
                    <a:pt x="9156" y="13211"/>
                  </a:lnTo>
                  <a:lnTo>
                    <a:pt x="9141" y="13239"/>
                  </a:lnTo>
                  <a:lnTo>
                    <a:pt x="9126" y="13268"/>
                  </a:lnTo>
                  <a:lnTo>
                    <a:pt x="9112" y="13297"/>
                  </a:lnTo>
                  <a:lnTo>
                    <a:pt x="9099" y="13327"/>
                  </a:lnTo>
                  <a:lnTo>
                    <a:pt x="9087" y="13357"/>
                  </a:lnTo>
                  <a:lnTo>
                    <a:pt x="9076" y="13388"/>
                  </a:lnTo>
                  <a:lnTo>
                    <a:pt x="9066" y="13419"/>
                  </a:lnTo>
                  <a:lnTo>
                    <a:pt x="9056" y="13451"/>
                  </a:lnTo>
                  <a:lnTo>
                    <a:pt x="9048" y="13484"/>
                  </a:lnTo>
                  <a:lnTo>
                    <a:pt x="9041" y="13516"/>
                  </a:lnTo>
                  <a:lnTo>
                    <a:pt x="8732" y="15054"/>
                  </a:lnTo>
                  <a:lnTo>
                    <a:pt x="7363" y="15054"/>
                  </a:lnTo>
                  <a:lnTo>
                    <a:pt x="7055" y="13516"/>
                  </a:lnTo>
                  <a:lnTo>
                    <a:pt x="7048" y="13484"/>
                  </a:lnTo>
                  <a:lnTo>
                    <a:pt x="7040" y="13451"/>
                  </a:lnTo>
                  <a:lnTo>
                    <a:pt x="7030" y="13419"/>
                  </a:lnTo>
                  <a:lnTo>
                    <a:pt x="7020" y="13388"/>
                  </a:lnTo>
                  <a:lnTo>
                    <a:pt x="7009" y="13357"/>
                  </a:lnTo>
                  <a:lnTo>
                    <a:pt x="6997" y="13327"/>
                  </a:lnTo>
                  <a:lnTo>
                    <a:pt x="6984" y="13297"/>
                  </a:lnTo>
                  <a:lnTo>
                    <a:pt x="6970" y="13268"/>
                  </a:lnTo>
                  <a:lnTo>
                    <a:pt x="6955" y="13239"/>
                  </a:lnTo>
                  <a:lnTo>
                    <a:pt x="6940" y="13211"/>
                  </a:lnTo>
                  <a:lnTo>
                    <a:pt x="6923" y="13183"/>
                  </a:lnTo>
                  <a:lnTo>
                    <a:pt x="6906" y="13156"/>
                  </a:lnTo>
                  <a:lnTo>
                    <a:pt x="6887" y="13129"/>
                  </a:lnTo>
                  <a:lnTo>
                    <a:pt x="6868" y="13103"/>
                  </a:lnTo>
                  <a:lnTo>
                    <a:pt x="6847" y="13078"/>
                  </a:lnTo>
                  <a:lnTo>
                    <a:pt x="6827" y="13054"/>
                  </a:lnTo>
                  <a:lnTo>
                    <a:pt x="6805" y="13030"/>
                  </a:lnTo>
                  <a:lnTo>
                    <a:pt x="6783" y="13007"/>
                  </a:lnTo>
                  <a:lnTo>
                    <a:pt x="6760" y="12984"/>
                  </a:lnTo>
                  <a:lnTo>
                    <a:pt x="6736" y="12962"/>
                  </a:lnTo>
                  <a:lnTo>
                    <a:pt x="6712" y="12941"/>
                  </a:lnTo>
                  <a:lnTo>
                    <a:pt x="6686" y="12920"/>
                  </a:lnTo>
                  <a:lnTo>
                    <a:pt x="6660" y="12901"/>
                  </a:lnTo>
                  <a:lnTo>
                    <a:pt x="6634" y="12882"/>
                  </a:lnTo>
                  <a:lnTo>
                    <a:pt x="6607" y="12864"/>
                  </a:lnTo>
                  <a:lnTo>
                    <a:pt x="6579" y="12848"/>
                  </a:lnTo>
                  <a:lnTo>
                    <a:pt x="6551" y="12832"/>
                  </a:lnTo>
                  <a:lnTo>
                    <a:pt x="6521" y="12816"/>
                  </a:lnTo>
                  <a:lnTo>
                    <a:pt x="6491" y="12802"/>
                  </a:lnTo>
                  <a:lnTo>
                    <a:pt x="6461" y="12789"/>
                  </a:lnTo>
                  <a:lnTo>
                    <a:pt x="6431" y="12777"/>
                  </a:lnTo>
                  <a:lnTo>
                    <a:pt x="6400" y="12765"/>
                  </a:lnTo>
                  <a:lnTo>
                    <a:pt x="6330" y="12740"/>
                  </a:lnTo>
                  <a:lnTo>
                    <a:pt x="6261" y="12715"/>
                  </a:lnTo>
                  <a:lnTo>
                    <a:pt x="6193" y="12688"/>
                  </a:lnTo>
                  <a:lnTo>
                    <a:pt x="6125" y="12661"/>
                  </a:lnTo>
                  <a:lnTo>
                    <a:pt x="6058" y="12632"/>
                  </a:lnTo>
                  <a:lnTo>
                    <a:pt x="5990" y="12602"/>
                  </a:lnTo>
                  <a:lnTo>
                    <a:pt x="5924" y="12572"/>
                  </a:lnTo>
                  <a:lnTo>
                    <a:pt x="5859" y="12541"/>
                  </a:lnTo>
                  <a:lnTo>
                    <a:pt x="5832" y="12529"/>
                  </a:lnTo>
                  <a:lnTo>
                    <a:pt x="5806" y="12517"/>
                  </a:lnTo>
                  <a:lnTo>
                    <a:pt x="5779" y="12507"/>
                  </a:lnTo>
                  <a:lnTo>
                    <a:pt x="5752" y="12497"/>
                  </a:lnTo>
                  <a:lnTo>
                    <a:pt x="5725" y="12488"/>
                  </a:lnTo>
                  <a:lnTo>
                    <a:pt x="5698" y="12479"/>
                  </a:lnTo>
                  <a:lnTo>
                    <a:pt x="5670" y="12472"/>
                  </a:lnTo>
                  <a:lnTo>
                    <a:pt x="5643" y="12465"/>
                  </a:lnTo>
                  <a:lnTo>
                    <a:pt x="5615" y="12459"/>
                  </a:lnTo>
                  <a:lnTo>
                    <a:pt x="5588" y="12454"/>
                  </a:lnTo>
                  <a:lnTo>
                    <a:pt x="5560" y="12450"/>
                  </a:lnTo>
                  <a:lnTo>
                    <a:pt x="5533" y="12446"/>
                  </a:lnTo>
                  <a:lnTo>
                    <a:pt x="5504" y="12444"/>
                  </a:lnTo>
                  <a:lnTo>
                    <a:pt x="5476" y="12442"/>
                  </a:lnTo>
                  <a:lnTo>
                    <a:pt x="5448" y="12441"/>
                  </a:lnTo>
                  <a:lnTo>
                    <a:pt x="5420" y="12440"/>
                  </a:lnTo>
                  <a:lnTo>
                    <a:pt x="5384" y="12441"/>
                  </a:lnTo>
                  <a:lnTo>
                    <a:pt x="5347" y="12443"/>
                  </a:lnTo>
                  <a:lnTo>
                    <a:pt x="5310" y="12446"/>
                  </a:lnTo>
                  <a:lnTo>
                    <a:pt x="5274" y="12451"/>
                  </a:lnTo>
                  <a:lnTo>
                    <a:pt x="5238" y="12457"/>
                  </a:lnTo>
                  <a:lnTo>
                    <a:pt x="5202" y="12464"/>
                  </a:lnTo>
                  <a:lnTo>
                    <a:pt x="5166" y="12473"/>
                  </a:lnTo>
                  <a:lnTo>
                    <a:pt x="5130" y="12483"/>
                  </a:lnTo>
                  <a:lnTo>
                    <a:pt x="5096" y="12494"/>
                  </a:lnTo>
                  <a:lnTo>
                    <a:pt x="5061" y="12506"/>
                  </a:lnTo>
                  <a:lnTo>
                    <a:pt x="5027" y="12520"/>
                  </a:lnTo>
                  <a:lnTo>
                    <a:pt x="4992" y="12535"/>
                  </a:lnTo>
                  <a:lnTo>
                    <a:pt x="4959" y="12551"/>
                  </a:lnTo>
                  <a:lnTo>
                    <a:pt x="4926" y="12569"/>
                  </a:lnTo>
                  <a:lnTo>
                    <a:pt x="4894" y="12588"/>
                  </a:lnTo>
                  <a:lnTo>
                    <a:pt x="4862" y="12608"/>
                  </a:lnTo>
                  <a:lnTo>
                    <a:pt x="3552" y="13480"/>
                  </a:lnTo>
                  <a:lnTo>
                    <a:pt x="2584" y="12514"/>
                  </a:lnTo>
                  <a:lnTo>
                    <a:pt x="3457" y="11207"/>
                  </a:lnTo>
                  <a:lnTo>
                    <a:pt x="3476" y="11180"/>
                  </a:lnTo>
                  <a:lnTo>
                    <a:pt x="3493" y="11151"/>
                  </a:lnTo>
                  <a:lnTo>
                    <a:pt x="3509" y="11123"/>
                  </a:lnTo>
                  <a:lnTo>
                    <a:pt x="3524" y="11093"/>
                  </a:lnTo>
                  <a:lnTo>
                    <a:pt x="3537" y="11064"/>
                  </a:lnTo>
                  <a:lnTo>
                    <a:pt x="3550" y="11034"/>
                  </a:lnTo>
                  <a:lnTo>
                    <a:pt x="3562" y="11003"/>
                  </a:lnTo>
                  <a:lnTo>
                    <a:pt x="3573" y="10972"/>
                  </a:lnTo>
                  <a:lnTo>
                    <a:pt x="3583" y="10942"/>
                  </a:lnTo>
                  <a:lnTo>
                    <a:pt x="3592" y="10911"/>
                  </a:lnTo>
                  <a:lnTo>
                    <a:pt x="3600" y="10879"/>
                  </a:lnTo>
                  <a:lnTo>
                    <a:pt x="3606" y="10848"/>
                  </a:lnTo>
                  <a:lnTo>
                    <a:pt x="3612" y="10816"/>
                  </a:lnTo>
                  <a:lnTo>
                    <a:pt x="3617" y="10784"/>
                  </a:lnTo>
                  <a:lnTo>
                    <a:pt x="3621" y="10753"/>
                  </a:lnTo>
                  <a:lnTo>
                    <a:pt x="3624" y="10720"/>
                  </a:lnTo>
                  <a:lnTo>
                    <a:pt x="3625" y="10688"/>
                  </a:lnTo>
                  <a:lnTo>
                    <a:pt x="3626" y="10655"/>
                  </a:lnTo>
                  <a:lnTo>
                    <a:pt x="3626" y="10623"/>
                  </a:lnTo>
                  <a:lnTo>
                    <a:pt x="3624" y="10591"/>
                  </a:lnTo>
                  <a:lnTo>
                    <a:pt x="3622" y="10559"/>
                  </a:lnTo>
                  <a:lnTo>
                    <a:pt x="3618" y="10527"/>
                  </a:lnTo>
                  <a:lnTo>
                    <a:pt x="3614" y="10495"/>
                  </a:lnTo>
                  <a:lnTo>
                    <a:pt x="3608" y="10462"/>
                  </a:lnTo>
                  <a:lnTo>
                    <a:pt x="3602" y="10431"/>
                  </a:lnTo>
                  <a:lnTo>
                    <a:pt x="3594" y="10399"/>
                  </a:lnTo>
                  <a:lnTo>
                    <a:pt x="3585" y="10368"/>
                  </a:lnTo>
                  <a:lnTo>
                    <a:pt x="3576" y="10337"/>
                  </a:lnTo>
                  <a:lnTo>
                    <a:pt x="3565" y="10306"/>
                  </a:lnTo>
                  <a:lnTo>
                    <a:pt x="3553" y="10275"/>
                  </a:lnTo>
                  <a:lnTo>
                    <a:pt x="3540" y="10245"/>
                  </a:lnTo>
                  <a:lnTo>
                    <a:pt x="3526" y="10215"/>
                  </a:lnTo>
                  <a:lnTo>
                    <a:pt x="3495" y="10148"/>
                  </a:lnTo>
                  <a:lnTo>
                    <a:pt x="3464" y="10082"/>
                  </a:lnTo>
                  <a:lnTo>
                    <a:pt x="3435" y="10016"/>
                  </a:lnTo>
                  <a:lnTo>
                    <a:pt x="3406" y="9949"/>
                  </a:lnTo>
                  <a:lnTo>
                    <a:pt x="3378" y="9881"/>
                  </a:lnTo>
                  <a:lnTo>
                    <a:pt x="3352" y="9813"/>
                  </a:lnTo>
                  <a:lnTo>
                    <a:pt x="3326" y="9744"/>
                  </a:lnTo>
                  <a:lnTo>
                    <a:pt x="3300" y="9675"/>
                  </a:lnTo>
                  <a:lnTo>
                    <a:pt x="3289" y="9643"/>
                  </a:lnTo>
                  <a:lnTo>
                    <a:pt x="3277" y="9612"/>
                  </a:lnTo>
                  <a:lnTo>
                    <a:pt x="3263" y="9582"/>
                  </a:lnTo>
                  <a:lnTo>
                    <a:pt x="3249" y="9553"/>
                  </a:lnTo>
                  <a:lnTo>
                    <a:pt x="3234" y="9524"/>
                  </a:lnTo>
                  <a:lnTo>
                    <a:pt x="3218" y="9496"/>
                  </a:lnTo>
                  <a:lnTo>
                    <a:pt x="3201" y="9468"/>
                  </a:lnTo>
                  <a:lnTo>
                    <a:pt x="3183" y="9441"/>
                  </a:lnTo>
                  <a:lnTo>
                    <a:pt x="3165" y="9414"/>
                  </a:lnTo>
                  <a:lnTo>
                    <a:pt x="3145" y="9388"/>
                  </a:lnTo>
                  <a:lnTo>
                    <a:pt x="3124" y="9362"/>
                  </a:lnTo>
                  <a:lnTo>
                    <a:pt x="3103" y="9338"/>
                  </a:lnTo>
                  <a:lnTo>
                    <a:pt x="3081" y="9314"/>
                  </a:lnTo>
                  <a:lnTo>
                    <a:pt x="3059" y="9291"/>
                  </a:lnTo>
                  <a:lnTo>
                    <a:pt x="3036" y="9269"/>
                  </a:lnTo>
                  <a:lnTo>
                    <a:pt x="3012" y="9248"/>
                  </a:lnTo>
                  <a:lnTo>
                    <a:pt x="2987" y="9227"/>
                  </a:lnTo>
                  <a:lnTo>
                    <a:pt x="2961" y="9207"/>
                  </a:lnTo>
                  <a:lnTo>
                    <a:pt x="2935" y="9188"/>
                  </a:lnTo>
                  <a:lnTo>
                    <a:pt x="2909" y="9170"/>
                  </a:lnTo>
                  <a:lnTo>
                    <a:pt x="2882" y="9152"/>
                  </a:lnTo>
                  <a:lnTo>
                    <a:pt x="2854" y="9136"/>
                  </a:lnTo>
                  <a:lnTo>
                    <a:pt x="2826" y="9120"/>
                  </a:lnTo>
                  <a:lnTo>
                    <a:pt x="2797" y="9104"/>
                  </a:lnTo>
                  <a:lnTo>
                    <a:pt x="2767" y="9090"/>
                  </a:lnTo>
                  <a:lnTo>
                    <a:pt x="2737" y="9077"/>
                  </a:lnTo>
                  <a:lnTo>
                    <a:pt x="2707" y="9065"/>
                  </a:lnTo>
                  <a:lnTo>
                    <a:pt x="2676" y="9054"/>
                  </a:lnTo>
                  <a:lnTo>
                    <a:pt x="2645" y="9044"/>
                  </a:lnTo>
                  <a:lnTo>
                    <a:pt x="2613" y="9035"/>
                  </a:lnTo>
                  <a:lnTo>
                    <a:pt x="2581" y="9027"/>
                  </a:lnTo>
                  <a:lnTo>
                    <a:pt x="2548" y="9020"/>
                  </a:lnTo>
                  <a:lnTo>
                    <a:pt x="1006" y="8712"/>
                  </a:lnTo>
                  <a:lnTo>
                    <a:pt x="1006" y="7347"/>
                  </a:lnTo>
                  <a:lnTo>
                    <a:pt x="2548" y="7039"/>
                  </a:lnTo>
                  <a:lnTo>
                    <a:pt x="2581" y="7032"/>
                  </a:lnTo>
                  <a:lnTo>
                    <a:pt x="2613" y="7024"/>
                  </a:lnTo>
                  <a:lnTo>
                    <a:pt x="2645" y="7015"/>
                  </a:lnTo>
                  <a:lnTo>
                    <a:pt x="2676" y="7005"/>
                  </a:lnTo>
                  <a:lnTo>
                    <a:pt x="2707" y="6994"/>
                  </a:lnTo>
                  <a:lnTo>
                    <a:pt x="2737" y="6982"/>
                  </a:lnTo>
                  <a:lnTo>
                    <a:pt x="2767" y="6969"/>
                  </a:lnTo>
                  <a:lnTo>
                    <a:pt x="2797" y="6955"/>
                  </a:lnTo>
                  <a:lnTo>
                    <a:pt x="2826" y="6939"/>
                  </a:lnTo>
                  <a:lnTo>
                    <a:pt x="2854" y="6923"/>
                  </a:lnTo>
                  <a:lnTo>
                    <a:pt x="2882" y="6907"/>
                  </a:lnTo>
                  <a:lnTo>
                    <a:pt x="2909" y="6889"/>
                  </a:lnTo>
                  <a:lnTo>
                    <a:pt x="2935" y="6871"/>
                  </a:lnTo>
                  <a:lnTo>
                    <a:pt x="2961" y="6852"/>
                  </a:lnTo>
                  <a:lnTo>
                    <a:pt x="2987" y="6832"/>
                  </a:lnTo>
                  <a:lnTo>
                    <a:pt x="3012" y="6812"/>
                  </a:lnTo>
                  <a:lnTo>
                    <a:pt x="3036" y="6790"/>
                  </a:lnTo>
                  <a:lnTo>
                    <a:pt x="3059" y="6768"/>
                  </a:lnTo>
                  <a:lnTo>
                    <a:pt x="3081" y="6745"/>
                  </a:lnTo>
                  <a:lnTo>
                    <a:pt x="3103" y="6721"/>
                  </a:lnTo>
                  <a:lnTo>
                    <a:pt x="3124" y="6697"/>
                  </a:lnTo>
                  <a:lnTo>
                    <a:pt x="3145" y="6672"/>
                  </a:lnTo>
                  <a:lnTo>
                    <a:pt x="3165" y="6645"/>
                  </a:lnTo>
                  <a:lnTo>
                    <a:pt x="3183" y="6618"/>
                  </a:lnTo>
                  <a:lnTo>
                    <a:pt x="3201" y="6591"/>
                  </a:lnTo>
                  <a:lnTo>
                    <a:pt x="3218" y="6564"/>
                  </a:lnTo>
                  <a:lnTo>
                    <a:pt x="3234" y="6535"/>
                  </a:lnTo>
                  <a:lnTo>
                    <a:pt x="3249" y="6506"/>
                  </a:lnTo>
                  <a:lnTo>
                    <a:pt x="3263" y="6477"/>
                  </a:lnTo>
                  <a:lnTo>
                    <a:pt x="3277" y="6447"/>
                  </a:lnTo>
                  <a:lnTo>
                    <a:pt x="3289" y="6416"/>
                  </a:lnTo>
                  <a:lnTo>
                    <a:pt x="3300" y="6384"/>
                  </a:lnTo>
                  <a:lnTo>
                    <a:pt x="3326" y="6315"/>
                  </a:lnTo>
                  <a:lnTo>
                    <a:pt x="3351" y="6247"/>
                  </a:lnTo>
                  <a:lnTo>
                    <a:pt x="3378" y="6179"/>
                  </a:lnTo>
                  <a:lnTo>
                    <a:pt x="3406" y="6110"/>
                  </a:lnTo>
                  <a:lnTo>
                    <a:pt x="3434" y="6043"/>
                  </a:lnTo>
                  <a:lnTo>
                    <a:pt x="3463" y="5977"/>
                  </a:lnTo>
                  <a:lnTo>
                    <a:pt x="3495" y="5911"/>
                  </a:lnTo>
                  <a:lnTo>
                    <a:pt x="3526" y="5845"/>
                  </a:lnTo>
                  <a:lnTo>
                    <a:pt x="3540" y="5815"/>
                  </a:lnTo>
                  <a:lnTo>
                    <a:pt x="3553" y="5784"/>
                  </a:lnTo>
                  <a:lnTo>
                    <a:pt x="3565" y="5754"/>
                  </a:lnTo>
                  <a:lnTo>
                    <a:pt x="3575" y="5723"/>
                  </a:lnTo>
                  <a:lnTo>
                    <a:pt x="3585" y="5692"/>
                  </a:lnTo>
                  <a:lnTo>
                    <a:pt x="3594" y="5660"/>
                  </a:lnTo>
                  <a:lnTo>
                    <a:pt x="3602" y="5629"/>
                  </a:lnTo>
                  <a:lnTo>
                    <a:pt x="3608" y="5597"/>
                  </a:lnTo>
                  <a:lnTo>
                    <a:pt x="3614" y="5564"/>
                  </a:lnTo>
                  <a:lnTo>
                    <a:pt x="3618" y="5532"/>
                  </a:lnTo>
                  <a:lnTo>
                    <a:pt x="3622" y="5500"/>
                  </a:lnTo>
                  <a:lnTo>
                    <a:pt x="3624" y="5468"/>
                  </a:lnTo>
                  <a:lnTo>
                    <a:pt x="3626" y="5436"/>
                  </a:lnTo>
                  <a:lnTo>
                    <a:pt x="3626" y="5403"/>
                  </a:lnTo>
                  <a:lnTo>
                    <a:pt x="3625" y="5371"/>
                  </a:lnTo>
                  <a:lnTo>
                    <a:pt x="3624" y="5339"/>
                  </a:lnTo>
                  <a:lnTo>
                    <a:pt x="3621" y="5306"/>
                  </a:lnTo>
                  <a:lnTo>
                    <a:pt x="3617" y="5274"/>
                  </a:lnTo>
                  <a:lnTo>
                    <a:pt x="3613" y="5243"/>
                  </a:lnTo>
                  <a:lnTo>
                    <a:pt x="3607" y="5211"/>
                  </a:lnTo>
                  <a:lnTo>
                    <a:pt x="3600" y="5179"/>
                  </a:lnTo>
                  <a:lnTo>
                    <a:pt x="3592" y="5148"/>
                  </a:lnTo>
                  <a:lnTo>
                    <a:pt x="3583" y="5117"/>
                  </a:lnTo>
                  <a:lnTo>
                    <a:pt x="3573" y="5086"/>
                  </a:lnTo>
                  <a:lnTo>
                    <a:pt x="3562" y="5056"/>
                  </a:lnTo>
                  <a:lnTo>
                    <a:pt x="3551" y="5024"/>
                  </a:lnTo>
                  <a:lnTo>
                    <a:pt x="3538" y="4995"/>
                  </a:lnTo>
                  <a:lnTo>
                    <a:pt x="3524" y="4965"/>
                  </a:lnTo>
                  <a:lnTo>
                    <a:pt x="3509" y="4936"/>
                  </a:lnTo>
                  <a:lnTo>
                    <a:pt x="3493" y="4907"/>
                  </a:lnTo>
                  <a:lnTo>
                    <a:pt x="3476" y="4879"/>
                  </a:lnTo>
                  <a:lnTo>
                    <a:pt x="3457" y="4851"/>
                  </a:lnTo>
                  <a:lnTo>
                    <a:pt x="2584" y="3544"/>
                  </a:lnTo>
                  <a:lnTo>
                    <a:pt x="3552" y="2578"/>
                  </a:lnTo>
                  <a:lnTo>
                    <a:pt x="4862" y="3450"/>
                  </a:lnTo>
                  <a:lnTo>
                    <a:pt x="4894" y="3470"/>
                  </a:lnTo>
                  <a:lnTo>
                    <a:pt x="4926" y="3489"/>
                  </a:lnTo>
                  <a:lnTo>
                    <a:pt x="4959" y="3507"/>
                  </a:lnTo>
                  <a:lnTo>
                    <a:pt x="4992" y="3523"/>
                  </a:lnTo>
                  <a:lnTo>
                    <a:pt x="5027" y="3538"/>
                  </a:lnTo>
                  <a:lnTo>
                    <a:pt x="5061" y="3552"/>
                  </a:lnTo>
                  <a:lnTo>
                    <a:pt x="5096" y="3564"/>
                  </a:lnTo>
                  <a:lnTo>
                    <a:pt x="5130" y="3576"/>
                  </a:lnTo>
                  <a:lnTo>
                    <a:pt x="5166" y="3586"/>
                  </a:lnTo>
                  <a:lnTo>
                    <a:pt x="5202" y="3594"/>
                  </a:lnTo>
                  <a:lnTo>
                    <a:pt x="5238" y="3601"/>
                  </a:lnTo>
                  <a:lnTo>
                    <a:pt x="5274" y="3607"/>
                  </a:lnTo>
                  <a:lnTo>
                    <a:pt x="5310" y="3612"/>
                  </a:lnTo>
                  <a:lnTo>
                    <a:pt x="5347" y="3615"/>
                  </a:lnTo>
                  <a:lnTo>
                    <a:pt x="5384" y="3617"/>
                  </a:lnTo>
                  <a:lnTo>
                    <a:pt x="5420" y="3618"/>
                  </a:lnTo>
                  <a:lnTo>
                    <a:pt x="5448" y="3617"/>
                  </a:lnTo>
                  <a:lnTo>
                    <a:pt x="5476" y="3616"/>
                  </a:lnTo>
                  <a:lnTo>
                    <a:pt x="5504" y="3614"/>
                  </a:lnTo>
                  <a:lnTo>
                    <a:pt x="5532" y="3612"/>
                  </a:lnTo>
                  <a:lnTo>
                    <a:pt x="5560" y="3608"/>
                  </a:lnTo>
                  <a:lnTo>
                    <a:pt x="5588" y="3604"/>
                  </a:lnTo>
                  <a:lnTo>
                    <a:pt x="5615" y="3599"/>
                  </a:lnTo>
                  <a:lnTo>
                    <a:pt x="5643" y="3593"/>
                  </a:lnTo>
                  <a:lnTo>
                    <a:pt x="5670" y="3586"/>
                  </a:lnTo>
                  <a:lnTo>
                    <a:pt x="5698" y="3579"/>
                  </a:lnTo>
                  <a:lnTo>
                    <a:pt x="5725" y="3571"/>
                  </a:lnTo>
                  <a:lnTo>
                    <a:pt x="5752" y="3562"/>
                  </a:lnTo>
                  <a:lnTo>
                    <a:pt x="5779" y="3552"/>
                  </a:lnTo>
                  <a:lnTo>
                    <a:pt x="5805" y="3542"/>
                  </a:lnTo>
                  <a:lnTo>
                    <a:pt x="5832" y="3531"/>
                  </a:lnTo>
                  <a:lnTo>
                    <a:pt x="5859" y="3518"/>
                  </a:lnTo>
                  <a:lnTo>
                    <a:pt x="5924" y="3487"/>
                  </a:lnTo>
                  <a:lnTo>
                    <a:pt x="5990" y="3457"/>
                  </a:lnTo>
                  <a:lnTo>
                    <a:pt x="6057" y="3428"/>
                  </a:lnTo>
                  <a:lnTo>
                    <a:pt x="6124" y="3398"/>
                  </a:lnTo>
                  <a:lnTo>
                    <a:pt x="6192" y="3370"/>
                  </a:lnTo>
                  <a:lnTo>
                    <a:pt x="6260" y="3344"/>
                  </a:lnTo>
                  <a:lnTo>
                    <a:pt x="6329" y="3318"/>
                  </a:lnTo>
                  <a:lnTo>
                    <a:pt x="6399" y="3293"/>
                  </a:lnTo>
                  <a:lnTo>
                    <a:pt x="6430" y="3282"/>
                  </a:lnTo>
                  <a:lnTo>
                    <a:pt x="6461" y="3270"/>
                  </a:lnTo>
                  <a:lnTo>
                    <a:pt x="6491" y="3256"/>
                  </a:lnTo>
                  <a:lnTo>
                    <a:pt x="6520" y="3242"/>
                  </a:lnTo>
                  <a:lnTo>
                    <a:pt x="6550" y="3227"/>
                  </a:lnTo>
                  <a:lnTo>
                    <a:pt x="6578" y="3211"/>
                  </a:lnTo>
                  <a:lnTo>
                    <a:pt x="6606" y="3194"/>
                  </a:lnTo>
                  <a:lnTo>
                    <a:pt x="6633" y="3176"/>
                  </a:lnTo>
                  <a:lnTo>
                    <a:pt x="6660" y="3158"/>
                  </a:lnTo>
                  <a:lnTo>
                    <a:pt x="6686" y="3138"/>
                  </a:lnTo>
                  <a:lnTo>
                    <a:pt x="6712" y="3117"/>
                  </a:lnTo>
                  <a:lnTo>
                    <a:pt x="6736" y="3096"/>
                  </a:lnTo>
                  <a:lnTo>
                    <a:pt x="6760" y="3074"/>
                  </a:lnTo>
                  <a:lnTo>
                    <a:pt x="6783" y="3052"/>
                  </a:lnTo>
                  <a:lnTo>
                    <a:pt x="6805" y="3029"/>
                  </a:lnTo>
                  <a:lnTo>
                    <a:pt x="6827" y="3005"/>
                  </a:lnTo>
                  <a:lnTo>
                    <a:pt x="6847" y="2980"/>
                  </a:lnTo>
                  <a:lnTo>
                    <a:pt x="6868" y="2955"/>
                  </a:lnTo>
                  <a:lnTo>
                    <a:pt x="6887" y="2929"/>
                  </a:lnTo>
                  <a:lnTo>
                    <a:pt x="6906" y="2903"/>
                  </a:lnTo>
                  <a:lnTo>
                    <a:pt x="6923" y="2876"/>
                  </a:lnTo>
                  <a:lnTo>
                    <a:pt x="6940" y="2847"/>
                  </a:lnTo>
                  <a:lnTo>
                    <a:pt x="6955" y="2819"/>
                  </a:lnTo>
                  <a:lnTo>
                    <a:pt x="6970" y="2790"/>
                  </a:lnTo>
                  <a:lnTo>
                    <a:pt x="6984" y="2761"/>
                  </a:lnTo>
                  <a:lnTo>
                    <a:pt x="6997" y="2731"/>
                  </a:lnTo>
                  <a:lnTo>
                    <a:pt x="7009" y="2701"/>
                  </a:lnTo>
                  <a:lnTo>
                    <a:pt x="7020" y="2670"/>
                  </a:lnTo>
                  <a:lnTo>
                    <a:pt x="7030" y="2639"/>
                  </a:lnTo>
                  <a:lnTo>
                    <a:pt x="7040" y="2608"/>
                  </a:lnTo>
                  <a:lnTo>
                    <a:pt x="7048" y="2575"/>
                  </a:lnTo>
                  <a:lnTo>
                    <a:pt x="7055" y="2542"/>
                  </a:lnTo>
                  <a:lnTo>
                    <a:pt x="7363" y="1004"/>
                  </a:lnTo>
                  <a:lnTo>
                    <a:pt x="8732" y="1004"/>
                  </a:lnTo>
                  <a:lnTo>
                    <a:pt x="9040" y="2542"/>
                  </a:lnTo>
                  <a:lnTo>
                    <a:pt x="9047" y="2575"/>
                  </a:lnTo>
                  <a:lnTo>
                    <a:pt x="9055" y="2608"/>
                  </a:lnTo>
                  <a:lnTo>
                    <a:pt x="9065" y="2639"/>
                  </a:lnTo>
                  <a:lnTo>
                    <a:pt x="9075" y="2670"/>
                  </a:lnTo>
                  <a:lnTo>
                    <a:pt x="9086" y="2701"/>
                  </a:lnTo>
                  <a:lnTo>
                    <a:pt x="9098" y="2731"/>
                  </a:lnTo>
                  <a:lnTo>
                    <a:pt x="9111" y="2761"/>
                  </a:lnTo>
                  <a:lnTo>
                    <a:pt x="9125" y="2790"/>
                  </a:lnTo>
                  <a:lnTo>
                    <a:pt x="9140" y="2819"/>
                  </a:lnTo>
                  <a:lnTo>
                    <a:pt x="9155" y="2847"/>
                  </a:lnTo>
                  <a:lnTo>
                    <a:pt x="9172" y="2876"/>
                  </a:lnTo>
                  <a:lnTo>
                    <a:pt x="9189" y="2903"/>
                  </a:lnTo>
                  <a:lnTo>
                    <a:pt x="9208" y="2929"/>
                  </a:lnTo>
                  <a:lnTo>
                    <a:pt x="9227" y="2955"/>
                  </a:lnTo>
                  <a:lnTo>
                    <a:pt x="9248" y="2980"/>
                  </a:lnTo>
                  <a:lnTo>
                    <a:pt x="9268" y="3005"/>
                  </a:lnTo>
                  <a:lnTo>
                    <a:pt x="9290" y="3029"/>
                  </a:lnTo>
                  <a:lnTo>
                    <a:pt x="9312" y="3052"/>
                  </a:lnTo>
                  <a:lnTo>
                    <a:pt x="9335" y="3074"/>
                  </a:lnTo>
                  <a:lnTo>
                    <a:pt x="9359" y="3096"/>
                  </a:lnTo>
                  <a:lnTo>
                    <a:pt x="9383" y="3117"/>
                  </a:lnTo>
                  <a:lnTo>
                    <a:pt x="9409" y="3138"/>
                  </a:lnTo>
                  <a:lnTo>
                    <a:pt x="9435" y="3158"/>
                  </a:lnTo>
                  <a:lnTo>
                    <a:pt x="9462" y="3176"/>
                  </a:lnTo>
                  <a:lnTo>
                    <a:pt x="9489" y="3194"/>
                  </a:lnTo>
                  <a:lnTo>
                    <a:pt x="9517" y="3211"/>
                  </a:lnTo>
                  <a:lnTo>
                    <a:pt x="9545" y="3227"/>
                  </a:lnTo>
                  <a:lnTo>
                    <a:pt x="9575" y="3242"/>
                  </a:lnTo>
                  <a:lnTo>
                    <a:pt x="9604" y="3256"/>
                  </a:lnTo>
                  <a:lnTo>
                    <a:pt x="9634" y="3270"/>
                  </a:lnTo>
                  <a:lnTo>
                    <a:pt x="9665" y="3282"/>
                  </a:lnTo>
                  <a:lnTo>
                    <a:pt x="9696" y="3293"/>
                  </a:lnTo>
                  <a:lnTo>
                    <a:pt x="9766" y="3318"/>
                  </a:lnTo>
                  <a:lnTo>
                    <a:pt x="9834" y="3344"/>
                  </a:lnTo>
                  <a:lnTo>
                    <a:pt x="9902" y="3370"/>
                  </a:lnTo>
                  <a:lnTo>
                    <a:pt x="9971" y="3398"/>
                  </a:lnTo>
                  <a:lnTo>
                    <a:pt x="10037" y="3427"/>
                  </a:lnTo>
                  <a:lnTo>
                    <a:pt x="10105" y="3456"/>
                  </a:lnTo>
                  <a:lnTo>
                    <a:pt x="10171" y="3487"/>
                  </a:lnTo>
                  <a:lnTo>
                    <a:pt x="10236" y="3518"/>
                  </a:lnTo>
                  <a:lnTo>
                    <a:pt x="10263" y="3530"/>
                  </a:lnTo>
                  <a:lnTo>
                    <a:pt x="10290" y="3541"/>
                  </a:lnTo>
                  <a:lnTo>
                    <a:pt x="10316" y="3552"/>
                  </a:lnTo>
                  <a:lnTo>
                    <a:pt x="10343" y="3562"/>
                  </a:lnTo>
                  <a:lnTo>
                    <a:pt x="10370" y="3571"/>
                  </a:lnTo>
                  <a:lnTo>
                    <a:pt x="10397" y="3579"/>
                  </a:lnTo>
                  <a:lnTo>
                    <a:pt x="10425" y="3586"/>
                  </a:lnTo>
                  <a:lnTo>
                    <a:pt x="10452" y="3593"/>
                  </a:lnTo>
                  <a:lnTo>
                    <a:pt x="10480" y="3599"/>
                  </a:lnTo>
                  <a:lnTo>
                    <a:pt x="10507" y="3604"/>
                  </a:lnTo>
                  <a:lnTo>
                    <a:pt x="10535" y="3608"/>
                  </a:lnTo>
                  <a:lnTo>
                    <a:pt x="10563" y="3612"/>
                  </a:lnTo>
                  <a:lnTo>
                    <a:pt x="10592" y="3614"/>
                  </a:lnTo>
                  <a:lnTo>
                    <a:pt x="10620" y="3616"/>
                  </a:lnTo>
                  <a:lnTo>
                    <a:pt x="10648" y="3617"/>
                  </a:lnTo>
                  <a:lnTo>
                    <a:pt x="10676" y="3618"/>
                  </a:lnTo>
                  <a:lnTo>
                    <a:pt x="10712" y="3617"/>
                  </a:lnTo>
                  <a:lnTo>
                    <a:pt x="10748" y="3615"/>
                  </a:lnTo>
                  <a:lnTo>
                    <a:pt x="10786" y="3612"/>
                  </a:lnTo>
                  <a:lnTo>
                    <a:pt x="10822" y="3607"/>
                  </a:lnTo>
                  <a:lnTo>
                    <a:pt x="10858" y="3601"/>
                  </a:lnTo>
                  <a:lnTo>
                    <a:pt x="10894" y="3594"/>
                  </a:lnTo>
                  <a:lnTo>
                    <a:pt x="10930" y="3586"/>
                  </a:lnTo>
                  <a:lnTo>
                    <a:pt x="10965" y="3576"/>
                  </a:lnTo>
                  <a:lnTo>
                    <a:pt x="11000" y="3564"/>
                  </a:lnTo>
                  <a:lnTo>
                    <a:pt x="11035" y="3552"/>
                  </a:lnTo>
                  <a:lnTo>
                    <a:pt x="11069" y="3538"/>
                  </a:lnTo>
                  <a:lnTo>
                    <a:pt x="11103" y="3523"/>
                  </a:lnTo>
                  <a:lnTo>
                    <a:pt x="11137" y="3507"/>
                  </a:lnTo>
                  <a:lnTo>
                    <a:pt x="11169" y="3489"/>
                  </a:lnTo>
                  <a:lnTo>
                    <a:pt x="11202" y="3470"/>
                  </a:lnTo>
                  <a:lnTo>
                    <a:pt x="11233" y="3450"/>
                  </a:lnTo>
                  <a:lnTo>
                    <a:pt x="12543" y="2578"/>
                  </a:lnTo>
                  <a:lnTo>
                    <a:pt x="13511" y="3544"/>
                  </a:lnTo>
                  <a:lnTo>
                    <a:pt x="12638" y="4851"/>
                  </a:lnTo>
                  <a:lnTo>
                    <a:pt x="12619" y="4879"/>
                  </a:lnTo>
                  <a:lnTo>
                    <a:pt x="12602" y="4907"/>
                  </a:lnTo>
                  <a:lnTo>
                    <a:pt x="12586" y="4936"/>
                  </a:lnTo>
                  <a:lnTo>
                    <a:pt x="12571" y="4965"/>
                  </a:lnTo>
                  <a:lnTo>
                    <a:pt x="12557" y="4995"/>
                  </a:lnTo>
                  <a:lnTo>
                    <a:pt x="12544" y="5024"/>
                  </a:lnTo>
                  <a:lnTo>
                    <a:pt x="12533" y="5056"/>
                  </a:lnTo>
                  <a:lnTo>
                    <a:pt x="12522" y="5086"/>
                  </a:lnTo>
                  <a:lnTo>
                    <a:pt x="12512" y="5117"/>
                  </a:lnTo>
                  <a:lnTo>
                    <a:pt x="12503" y="5148"/>
                  </a:lnTo>
                  <a:lnTo>
                    <a:pt x="12495" y="5179"/>
                  </a:lnTo>
                  <a:lnTo>
                    <a:pt x="12489" y="5211"/>
                  </a:lnTo>
                  <a:lnTo>
                    <a:pt x="12483" y="5242"/>
                  </a:lnTo>
                  <a:lnTo>
                    <a:pt x="12478" y="5274"/>
                  </a:lnTo>
                  <a:lnTo>
                    <a:pt x="12474" y="5306"/>
                  </a:lnTo>
                  <a:lnTo>
                    <a:pt x="12472" y="5339"/>
                  </a:lnTo>
                  <a:lnTo>
                    <a:pt x="12470" y="5371"/>
                  </a:lnTo>
                  <a:lnTo>
                    <a:pt x="12469" y="5403"/>
                  </a:lnTo>
                  <a:lnTo>
                    <a:pt x="12470" y="5435"/>
                  </a:lnTo>
                  <a:lnTo>
                    <a:pt x="12471" y="5467"/>
                  </a:lnTo>
                  <a:lnTo>
                    <a:pt x="12473" y="5500"/>
                  </a:lnTo>
                  <a:lnTo>
                    <a:pt x="12477" y="5532"/>
                  </a:lnTo>
                  <a:lnTo>
                    <a:pt x="12481" y="5563"/>
                  </a:lnTo>
                  <a:lnTo>
                    <a:pt x="12487" y="5596"/>
                  </a:lnTo>
                  <a:lnTo>
                    <a:pt x="12494" y="5628"/>
                  </a:lnTo>
                  <a:lnTo>
                    <a:pt x="12501" y="5660"/>
                  </a:lnTo>
                  <a:lnTo>
                    <a:pt x="12510" y="5691"/>
                  </a:lnTo>
                  <a:lnTo>
                    <a:pt x="12519" y="5722"/>
                  </a:lnTo>
                  <a:lnTo>
                    <a:pt x="12530" y="5753"/>
                  </a:lnTo>
                  <a:lnTo>
                    <a:pt x="12542" y="5784"/>
                  </a:lnTo>
                  <a:lnTo>
                    <a:pt x="12555" y="5814"/>
                  </a:lnTo>
                  <a:lnTo>
                    <a:pt x="12569" y="5844"/>
                  </a:lnTo>
                  <a:lnTo>
                    <a:pt x="12600" y="5910"/>
                  </a:lnTo>
                  <a:lnTo>
                    <a:pt x="12631" y="5976"/>
                  </a:lnTo>
                  <a:lnTo>
                    <a:pt x="12661" y="6043"/>
                  </a:lnTo>
                  <a:lnTo>
                    <a:pt x="12689" y="6110"/>
                  </a:lnTo>
                  <a:lnTo>
                    <a:pt x="12717" y="6178"/>
                  </a:lnTo>
                  <a:lnTo>
                    <a:pt x="12744" y="6246"/>
                  </a:lnTo>
                  <a:lnTo>
                    <a:pt x="12769" y="6315"/>
                  </a:lnTo>
                  <a:lnTo>
                    <a:pt x="12795" y="6384"/>
                  </a:lnTo>
                  <a:lnTo>
                    <a:pt x="12807" y="6416"/>
                  </a:lnTo>
                  <a:lnTo>
                    <a:pt x="12819" y="6446"/>
                  </a:lnTo>
                  <a:lnTo>
                    <a:pt x="12832" y="6476"/>
                  </a:lnTo>
                  <a:lnTo>
                    <a:pt x="12846" y="6506"/>
                  </a:lnTo>
                  <a:lnTo>
                    <a:pt x="12861" y="6535"/>
                  </a:lnTo>
                  <a:lnTo>
                    <a:pt x="12877" y="6563"/>
                  </a:lnTo>
                  <a:lnTo>
                    <a:pt x="12894" y="6591"/>
                  </a:lnTo>
                  <a:lnTo>
                    <a:pt x="12912" y="6618"/>
                  </a:lnTo>
                  <a:lnTo>
                    <a:pt x="12931" y="6644"/>
                  </a:lnTo>
                  <a:lnTo>
                    <a:pt x="12950" y="6671"/>
                  </a:lnTo>
                  <a:lnTo>
                    <a:pt x="12971" y="6696"/>
                  </a:lnTo>
                  <a:lnTo>
                    <a:pt x="12992" y="6721"/>
                  </a:lnTo>
                  <a:lnTo>
                    <a:pt x="13014" y="6744"/>
                  </a:lnTo>
                  <a:lnTo>
                    <a:pt x="13036" y="6767"/>
                  </a:lnTo>
                  <a:lnTo>
                    <a:pt x="13059" y="6790"/>
                  </a:lnTo>
                  <a:lnTo>
                    <a:pt x="13083" y="6811"/>
                  </a:lnTo>
                  <a:lnTo>
                    <a:pt x="13108" y="6832"/>
                  </a:lnTo>
                  <a:lnTo>
                    <a:pt x="13134" y="6852"/>
                  </a:lnTo>
                  <a:lnTo>
                    <a:pt x="13160" y="6871"/>
                  </a:lnTo>
                  <a:lnTo>
                    <a:pt x="13186" y="6889"/>
                  </a:lnTo>
                  <a:lnTo>
                    <a:pt x="13213" y="6907"/>
                  </a:lnTo>
                  <a:lnTo>
                    <a:pt x="13241" y="6923"/>
                  </a:lnTo>
                  <a:lnTo>
                    <a:pt x="13269" y="6939"/>
                  </a:lnTo>
                  <a:lnTo>
                    <a:pt x="13298" y="6955"/>
                  </a:lnTo>
                  <a:lnTo>
                    <a:pt x="13328" y="6968"/>
                  </a:lnTo>
                  <a:lnTo>
                    <a:pt x="13358" y="6981"/>
                  </a:lnTo>
                  <a:lnTo>
                    <a:pt x="13388" y="6993"/>
                  </a:lnTo>
                  <a:lnTo>
                    <a:pt x="13419" y="7004"/>
                  </a:lnTo>
                  <a:lnTo>
                    <a:pt x="13450" y="7014"/>
                  </a:lnTo>
                  <a:lnTo>
                    <a:pt x="13483" y="7024"/>
                  </a:lnTo>
                  <a:lnTo>
                    <a:pt x="13515" y="7032"/>
                  </a:lnTo>
                  <a:lnTo>
                    <a:pt x="13547" y="7039"/>
                  </a:lnTo>
                  <a:lnTo>
                    <a:pt x="15088" y="7347"/>
                  </a:lnTo>
                  <a:lnTo>
                    <a:pt x="15089" y="8712"/>
                  </a:lnTo>
                  <a:lnTo>
                    <a:pt x="13547" y="9020"/>
                  </a:lnTo>
                  <a:close/>
                  <a:moveTo>
                    <a:pt x="15286" y="6362"/>
                  </a:moveTo>
                  <a:lnTo>
                    <a:pt x="13745" y="6054"/>
                  </a:lnTo>
                  <a:lnTo>
                    <a:pt x="13715" y="5971"/>
                  </a:lnTo>
                  <a:lnTo>
                    <a:pt x="13684" y="5889"/>
                  </a:lnTo>
                  <a:lnTo>
                    <a:pt x="13652" y="5807"/>
                  </a:lnTo>
                  <a:lnTo>
                    <a:pt x="13618" y="5726"/>
                  </a:lnTo>
                  <a:lnTo>
                    <a:pt x="13584" y="5646"/>
                  </a:lnTo>
                  <a:lnTo>
                    <a:pt x="13548" y="5565"/>
                  </a:lnTo>
                  <a:lnTo>
                    <a:pt x="13512" y="5486"/>
                  </a:lnTo>
                  <a:lnTo>
                    <a:pt x="13475" y="5408"/>
                  </a:lnTo>
                  <a:lnTo>
                    <a:pt x="14348" y="4101"/>
                  </a:lnTo>
                  <a:lnTo>
                    <a:pt x="14372" y="4063"/>
                  </a:lnTo>
                  <a:lnTo>
                    <a:pt x="14394" y="4025"/>
                  </a:lnTo>
                  <a:lnTo>
                    <a:pt x="14414" y="3986"/>
                  </a:lnTo>
                  <a:lnTo>
                    <a:pt x="14433" y="3947"/>
                  </a:lnTo>
                  <a:lnTo>
                    <a:pt x="14449" y="3906"/>
                  </a:lnTo>
                  <a:lnTo>
                    <a:pt x="14464" y="3865"/>
                  </a:lnTo>
                  <a:lnTo>
                    <a:pt x="14476" y="3824"/>
                  </a:lnTo>
                  <a:lnTo>
                    <a:pt x="14489" y="3783"/>
                  </a:lnTo>
                  <a:lnTo>
                    <a:pt x="14498" y="3741"/>
                  </a:lnTo>
                  <a:lnTo>
                    <a:pt x="14505" y="3699"/>
                  </a:lnTo>
                  <a:lnTo>
                    <a:pt x="14511" y="3656"/>
                  </a:lnTo>
                  <a:lnTo>
                    <a:pt x="14515" y="3614"/>
                  </a:lnTo>
                  <a:lnTo>
                    <a:pt x="14517" y="3572"/>
                  </a:lnTo>
                  <a:lnTo>
                    <a:pt x="14517" y="3530"/>
                  </a:lnTo>
                  <a:lnTo>
                    <a:pt x="14515" y="3488"/>
                  </a:lnTo>
                  <a:lnTo>
                    <a:pt x="14512" y="3446"/>
                  </a:lnTo>
                  <a:lnTo>
                    <a:pt x="14507" y="3404"/>
                  </a:lnTo>
                  <a:lnTo>
                    <a:pt x="14500" y="3361"/>
                  </a:lnTo>
                  <a:lnTo>
                    <a:pt x="14492" y="3320"/>
                  </a:lnTo>
                  <a:lnTo>
                    <a:pt x="14480" y="3279"/>
                  </a:lnTo>
                  <a:lnTo>
                    <a:pt x="14468" y="3239"/>
                  </a:lnTo>
                  <a:lnTo>
                    <a:pt x="14455" y="3198"/>
                  </a:lnTo>
                  <a:lnTo>
                    <a:pt x="14439" y="3159"/>
                  </a:lnTo>
                  <a:lnTo>
                    <a:pt x="14422" y="3119"/>
                  </a:lnTo>
                  <a:lnTo>
                    <a:pt x="14403" y="3081"/>
                  </a:lnTo>
                  <a:lnTo>
                    <a:pt x="14382" y="3043"/>
                  </a:lnTo>
                  <a:lnTo>
                    <a:pt x="14360" y="3006"/>
                  </a:lnTo>
                  <a:lnTo>
                    <a:pt x="14336" y="2970"/>
                  </a:lnTo>
                  <a:lnTo>
                    <a:pt x="14309" y="2935"/>
                  </a:lnTo>
                  <a:lnTo>
                    <a:pt x="14282" y="2901"/>
                  </a:lnTo>
                  <a:lnTo>
                    <a:pt x="14253" y="2868"/>
                  </a:lnTo>
                  <a:lnTo>
                    <a:pt x="14222" y="2834"/>
                  </a:lnTo>
                  <a:lnTo>
                    <a:pt x="13254" y="1869"/>
                  </a:lnTo>
                  <a:lnTo>
                    <a:pt x="13236" y="1852"/>
                  </a:lnTo>
                  <a:lnTo>
                    <a:pt x="13217" y="1834"/>
                  </a:lnTo>
                  <a:lnTo>
                    <a:pt x="13198" y="1817"/>
                  </a:lnTo>
                  <a:lnTo>
                    <a:pt x="13179" y="1801"/>
                  </a:lnTo>
                  <a:lnTo>
                    <a:pt x="13159" y="1786"/>
                  </a:lnTo>
                  <a:lnTo>
                    <a:pt x="13139" y="1771"/>
                  </a:lnTo>
                  <a:lnTo>
                    <a:pt x="13118" y="1755"/>
                  </a:lnTo>
                  <a:lnTo>
                    <a:pt x="13097" y="1741"/>
                  </a:lnTo>
                  <a:lnTo>
                    <a:pt x="13076" y="1728"/>
                  </a:lnTo>
                  <a:lnTo>
                    <a:pt x="13055" y="1715"/>
                  </a:lnTo>
                  <a:lnTo>
                    <a:pt x="13034" y="1702"/>
                  </a:lnTo>
                  <a:lnTo>
                    <a:pt x="13012" y="1691"/>
                  </a:lnTo>
                  <a:lnTo>
                    <a:pt x="12990" y="1680"/>
                  </a:lnTo>
                  <a:lnTo>
                    <a:pt x="12968" y="1669"/>
                  </a:lnTo>
                  <a:lnTo>
                    <a:pt x="12945" y="1659"/>
                  </a:lnTo>
                  <a:lnTo>
                    <a:pt x="12923" y="1649"/>
                  </a:lnTo>
                  <a:lnTo>
                    <a:pt x="12900" y="1640"/>
                  </a:lnTo>
                  <a:lnTo>
                    <a:pt x="12877" y="1632"/>
                  </a:lnTo>
                  <a:lnTo>
                    <a:pt x="12854" y="1624"/>
                  </a:lnTo>
                  <a:lnTo>
                    <a:pt x="12831" y="1617"/>
                  </a:lnTo>
                  <a:lnTo>
                    <a:pt x="12808" y="1610"/>
                  </a:lnTo>
                  <a:lnTo>
                    <a:pt x="12783" y="1604"/>
                  </a:lnTo>
                  <a:lnTo>
                    <a:pt x="12759" y="1599"/>
                  </a:lnTo>
                  <a:lnTo>
                    <a:pt x="12736" y="1594"/>
                  </a:lnTo>
                  <a:lnTo>
                    <a:pt x="12712" y="1590"/>
                  </a:lnTo>
                  <a:lnTo>
                    <a:pt x="12688" y="1586"/>
                  </a:lnTo>
                  <a:lnTo>
                    <a:pt x="12664" y="1583"/>
                  </a:lnTo>
                  <a:lnTo>
                    <a:pt x="12640" y="1580"/>
                  </a:lnTo>
                  <a:lnTo>
                    <a:pt x="12615" y="1578"/>
                  </a:lnTo>
                  <a:lnTo>
                    <a:pt x="12591" y="1577"/>
                  </a:lnTo>
                  <a:lnTo>
                    <a:pt x="12566" y="1576"/>
                  </a:lnTo>
                  <a:lnTo>
                    <a:pt x="12542" y="1575"/>
                  </a:lnTo>
                  <a:lnTo>
                    <a:pt x="12506" y="1576"/>
                  </a:lnTo>
                  <a:lnTo>
                    <a:pt x="12470" y="1578"/>
                  </a:lnTo>
                  <a:lnTo>
                    <a:pt x="12433" y="1581"/>
                  </a:lnTo>
                  <a:lnTo>
                    <a:pt x="12398" y="1586"/>
                  </a:lnTo>
                  <a:lnTo>
                    <a:pt x="12362" y="1592"/>
                  </a:lnTo>
                  <a:lnTo>
                    <a:pt x="12326" y="1599"/>
                  </a:lnTo>
                  <a:lnTo>
                    <a:pt x="12291" y="1607"/>
                  </a:lnTo>
                  <a:lnTo>
                    <a:pt x="12255" y="1617"/>
                  </a:lnTo>
                  <a:lnTo>
                    <a:pt x="12220" y="1628"/>
                  </a:lnTo>
                  <a:lnTo>
                    <a:pt x="12185" y="1641"/>
                  </a:lnTo>
                  <a:lnTo>
                    <a:pt x="12151" y="1654"/>
                  </a:lnTo>
                  <a:lnTo>
                    <a:pt x="12117" y="1670"/>
                  </a:lnTo>
                  <a:lnTo>
                    <a:pt x="12083" y="1686"/>
                  </a:lnTo>
                  <a:lnTo>
                    <a:pt x="12050" y="1704"/>
                  </a:lnTo>
                  <a:lnTo>
                    <a:pt x="12018" y="1723"/>
                  </a:lnTo>
                  <a:lnTo>
                    <a:pt x="11986" y="1743"/>
                  </a:lnTo>
                  <a:lnTo>
                    <a:pt x="10676" y="2615"/>
                  </a:lnTo>
                  <a:lnTo>
                    <a:pt x="10597" y="2577"/>
                  </a:lnTo>
                  <a:lnTo>
                    <a:pt x="10517" y="2540"/>
                  </a:lnTo>
                  <a:lnTo>
                    <a:pt x="10437" y="2505"/>
                  </a:lnTo>
                  <a:lnTo>
                    <a:pt x="10356" y="2471"/>
                  </a:lnTo>
                  <a:lnTo>
                    <a:pt x="10275" y="2438"/>
                  </a:lnTo>
                  <a:lnTo>
                    <a:pt x="10192" y="2406"/>
                  </a:lnTo>
                  <a:lnTo>
                    <a:pt x="10110" y="2375"/>
                  </a:lnTo>
                  <a:lnTo>
                    <a:pt x="10026" y="2346"/>
                  </a:lnTo>
                  <a:lnTo>
                    <a:pt x="9718" y="808"/>
                  </a:lnTo>
                  <a:lnTo>
                    <a:pt x="9708" y="764"/>
                  </a:lnTo>
                  <a:lnTo>
                    <a:pt x="9697" y="721"/>
                  </a:lnTo>
                  <a:lnTo>
                    <a:pt x="9683" y="679"/>
                  </a:lnTo>
                  <a:lnTo>
                    <a:pt x="9668" y="638"/>
                  </a:lnTo>
                  <a:lnTo>
                    <a:pt x="9652" y="598"/>
                  </a:lnTo>
                  <a:lnTo>
                    <a:pt x="9633" y="559"/>
                  </a:lnTo>
                  <a:lnTo>
                    <a:pt x="9614" y="520"/>
                  </a:lnTo>
                  <a:lnTo>
                    <a:pt x="9592" y="483"/>
                  </a:lnTo>
                  <a:lnTo>
                    <a:pt x="9568" y="447"/>
                  </a:lnTo>
                  <a:lnTo>
                    <a:pt x="9544" y="413"/>
                  </a:lnTo>
                  <a:lnTo>
                    <a:pt x="9518" y="378"/>
                  </a:lnTo>
                  <a:lnTo>
                    <a:pt x="9491" y="345"/>
                  </a:lnTo>
                  <a:lnTo>
                    <a:pt x="9463" y="314"/>
                  </a:lnTo>
                  <a:lnTo>
                    <a:pt x="9433" y="284"/>
                  </a:lnTo>
                  <a:lnTo>
                    <a:pt x="9401" y="255"/>
                  </a:lnTo>
                  <a:lnTo>
                    <a:pt x="9369" y="228"/>
                  </a:lnTo>
                  <a:lnTo>
                    <a:pt x="9336" y="202"/>
                  </a:lnTo>
                  <a:lnTo>
                    <a:pt x="9302" y="177"/>
                  </a:lnTo>
                  <a:lnTo>
                    <a:pt x="9267" y="154"/>
                  </a:lnTo>
                  <a:lnTo>
                    <a:pt x="9229" y="131"/>
                  </a:lnTo>
                  <a:lnTo>
                    <a:pt x="9192" y="111"/>
                  </a:lnTo>
                  <a:lnTo>
                    <a:pt x="9154" y="92"/>
                  </a:lnTo>
                  <a:lnTo>
                    <a:pt x="9115" y="75"/>
                  </a:lnTo>
                  <a:lnTo>
                    <a:pt x="9075" y="60"/>
                  </a:lnTo>
                  <a:lnTo>
                    <a:pt x="9034" y="46"/>
                  </a:lnTo>
                  <a:lnTo>
                    <a:pt x="8993" y="34"/>
                  </a:lnTo>
                  <a:lnTo>
                    <a:pt x="8951" y="24"/>
                  </a:lnTo>
                  <a:lnTo>
                    <a:pt x="8908" y="15"/>
                  </a:lnTo>
                  <a:lnTo>
                    <a:pt x="8864" y="9"/>
                  </a:lnTo>
                  <a:lnTo>
                    <a:pt x="8821" y="4"/>
                  </a:lnTo>
                  <a:lnTo>
                    <a:pt x="8777" y="1"/>
                  </a:lnTo>
                  <a:lnTo>
                    <a:pt x="8732" y="0"/>
                  </a:lnTo>
                  <a:lnTo>
                    <a:pt x="7363" y="0"/>
                  </a:lnTo>
                  <a:lnTo>
                    <a:pt x="7318" y="1"/>
                  </a:lnTo>
                  <a:lnTo>
                    <a:pt x="7274" y="4"/>
                  </a:lnTo>
                  <a:lnTo>
                    <a:pt x="7231" y="9"/>
                  </a:lnTo>
                  <a:lnTo>
                    <a:pt x="7187" y="15"/>
                  </a:lnTo>
                  <a:lnTo>
                    <a:pt x="7144" y="24"/>
                  </a:lnTo>
                  <a:lnTo>
                    <a:pt x="7102" y="34"/>
                  </a:lnTo>
                  <a:lnTo>
                    <a:pt x="7061" y="46"/>
                  </a:lnTo>
                  <a:lnTo>
                    <a:pt x="7020" y="60"/>
                  </a:lnTo>
                  <a:lnTo>
                    <a:pt x="6980" y="75"/>
                  </a:lnTo>
                  <a:lnTo>
                    <a:pt x="6941" y="92"/>
                  </a:lnTo>
                  <a:lnTo>
                    <a:pt x="6903" y="111"/>
                  </a:lnTo>
                  <a:lnTo>
                    <a:pt x="6866" y="131"/>
                  </a:lnTo>
                  <a:lnTo>
                    <a:pt x="6829" y="154"/>
                  </a:lnTo>
                  <a:lnTo>
                    <a:pt x="6793" y="177"/>
                  </a:lnTo>
                  <a:lnTo>
                    <a:pt x="6759" y="202"/>
                  </a:lnTo>
                  <a:lnTo>
                    <a:pt x="6726" y="228"/>
                  </a:lnTo>
                  <a:lnTo>
                    <a:pt x="6694" y="255"/>
                  </a:lnTo>
                  <a:lnTo>
                    <a:pt x="6662" y="284"/>
                  </a:lnTo>
                  <a:lnTo>
                    <a:pt x="6633" y="314"/>
                  </a:lnTo>
                  <a:lnTo>
                    <a:pt x="6604" y="345"/>
                  </a:lnTo>
                  <a:lnTo>
                    <a:pt x="6577" y="378"/>
                  </a:lnTo>
                  <a:lnTo>
                    <a:pt x="6551" y="413"/>
                  </a:lnTo>
                  <a:lnTo>
                    <a:pt x="6527" y="447"/>
                  </a:lnTo>
                  <a:lnTo>
                    <a:pt x="6503" y="483"/>
                  </a:lnTo>
                  <a:lnTo>
                    <a:pt x="6482" y="520"/>
                  </a:lnTo>
                  <a:lnTo>
                    <a:pt x="6462" y="559"/>
                  </a:lnTo>
                  <a:lnTo>
                    <a:pt x="6444" y="598"/>
                  </a:lnTo>
                  <a:lnTo>
                    <a:pt x="6427" y="638"/>
                  </a:lnTo>
                  <a:lnTo>
                    <a:pt x="6412" y="679"/>
                  </a:lnTo>
                  <a:lnTo>
                    <a:pt x="6398" y="721"/>
                  </a:lnTo>
                  <a:lnTo>
                    <a:pt x="6387" y="764"/>
                  </a:lnTo>
                  <a:lnTo>
                    <a:pt x="6377" y="808"/>
                  </a:lnTo>
                  <a:lnTo>
                    <a:pt x="6069" y="2346"/>
                  </a:lnTo>
                  <a:lnTo>
                    <a:pt x="5985" y="2375"/>
                  </a:lnTo>
                  <a:lnTo>
                    <a:pt x="5903" y="2406"/>
                  </a:lnTo>
                  <a:lnTo>
                    <a:pt x="5820" y="2438"/>
                  </a:lnTo>
                  <a:lnTo>
                    <a:pt x="5739" y="2471"/>
                  </a:lnTo>
                  <a:lnTo>
                    <a:pt x="5658" y="2505"/>
                  </a:lnTo>
                  <a:lnTo>
                    <a:pt x="5578" y="2540"/>
                  </a:lnTo>
                  <a:lnTo>
                    <a:pt x="5499" y="2577"/>
                  </a:lnTo>
                  <a:lnTo>
                    <a:pt x="5420" y="2615"/>
                  </a:lnTo>
                  <a:lnTo>
                    <a:pt x="4110" y="1743"/>
                  </a:lnTo>
                  <a:lnTo>
                    <a:pt x="4078" y="1723"/>
                  </a:lnTo>
                  <a:lnTo>
                    <a:pt x="4046" y="1704"/>
                  </a:lnTo>
                  <a:lnTo>
                    <a:pt x="4012" y="1686"/>
                  </a:lnTo>
                  <a:lnTo>
                    <a:pt x="3978" y="1670"/>
                  </a:lnTo>
                  <a:lnTo>
                    <a:pt x="3944" y="1654"/>
                  </a:lnTo>
                  <a:lnTo>
                    <a:pt x="3910" y="1641"/>
                  </a:lnTo>
                  <a:lnTo>
                    <a:pt x="3875" y="1628"/>
                  </a:lnTo>
                  <a:lnTo>
                    <a:pt x="3840" y="1617"/>
                  </a:lnTo>
                  <a:lnTo>
                    <a:pt x="3804" y="1607"/>
                  </a:lnTo>
                  <a:lnTo>
                    <a:pt x="3769" y="1599"/>
                  </a:lnTo>
                  <a:lnTo>
                    <a:pt x="3733" y="1592"/>
                  </a:lnTo>
                  <a:lnTo>
                    <a:pt x="3698" y="1586"/>
                  </a:lnTo>
                  <a:lnTo>
                    <a:pt x="3662" y="1581"/>
                  </a:lnTo>
                  <a:lnTo>
                    <a:pt x="3625" y="1578"/>
                  </a:lnTo>
                  <a:lnTo>
                    <a:pt x="3589" y="1576"/>
                  </a:lnTo>
                  <a:lnTo>
                    <a:pt x="3553" y="1575"/>
                  </a:lnTo>
                  <a:lnTo>
                    <a:pt x="3529" y="1576"/>
                  </a:lnTo>
                  <a:lnTo>
                    <a:pt x="3504" y="1577"/>
                  </a:lnTo>
                  <a:lnTo>
                    <a:pt x="3480" y="1578"/>
                  </a:lnTo>
                  <a:lnTo>
                    <a:pt x="3455" y="1580"/>
                  </a:lnTo>
                  <a:lnTo>
                    <a:pt x="3431" y="1583"/>
                  </a:lnTo>
                  <a:lnTo>
                    <a:pt x="3407" y="1586"/>
                  </a:lnTo>
                  <a:lnTo>
                    <a:pt x="3383" y="1590"/>
                  </a:lnTo>
                  <a:lnTo>
                    <a:pt x="3359" y="1594"/>
                  </a:lnTo>
                  <a:lnTo>
                    <a:pt x="3336" y="1599"/>
                  </a:lnTo>
                  <a:lnTo>
                    <a:pt x="3312" y="1604"/>
                  </a:lnTo>
                  <a:lnTo>
                    <a:pt x="3288" y="1610"/>
                  </a:lnTo>
                  <a:lnTo>
                    <a:pt x="3264" y="1617"/>
                  </a:lnTo>
                  <a:lnTo>
                    <a:pt x="3241" y="1624"/>
                  </a:lnTo>
                  <a:lnTo>
                    <a:pt x="3218" y="1632"/>
                  </a:lnTo>
                  <a:lnTo>
                    <a:pt x="3195" y="1640"/>
                  </a:lnTo>
                  <a:lnTo>
                    <a:pt x="3173" y="1649"/>
                  </a:lnTo>
                  <a:lnTo>
                    <a:pt x="3150" y="1659"/>
                  </a:lnTo>
                  <a:lnTo>
                    <a:pt x="3127" y="1669"/>
                  </a:lnTo>
                  <a:lnTo>
                    <a:pt x="3105" y="1680"/>
                  </a:lnTo>
                  <a:lnTo>
                    <a:pt x="3083" y="1691"/>
                  </a:lnTo>
                  <a:lnTo>
                    <a:pt x="3061" y="1702"/>
                  </a:lnTo>
                  <a:lnTo>
                    <a:pt x="3040" y="1715"/>
                  </a:lnTo>
                  <a:lnTo>
                    <a:pt x="3019" y="1728"/>
                  </a:lnTo>
                  <a:lnTo>
                    <a:pt x="2998" y="1741"/>
                  </a:lnTo>
                  <a:lnTo>
                    <a:pt x="2978" y="1755"/>
                  </a:lnTo>
                  <a:lnTo>
                    <a:pt x="2956" y="1771"/>
                  </a:lnTo>
                  <a:lnTo>
                    <a:pt x="2936" y="1786"/>
                  </a:lnTo>
                  <a:lnTo>
                    <a:pt x="2917" y="1801"/>
                  </a:lnTo>
                  <a:lnTo>
                    <a:pt x="2897" y="1817"/>
                  </a:lnTo>
                  <a:lnTo>
                    <a:pt x="2878" y="1834"/>
                  </a:lnTo>
                  <a:lnTo>
                    <a:pt x="2860" y="1852"/>
                  </a:lnTo>
                  <a:lnTo>
                    <a:pt x="2841" y="1869"/>
                  </a:lnTo>
                  <a:lnTo>
                    <a:pt x="1873" y="2834"/>
                  </a:lnTo>
                  <a:lnTo>
                    <a:pt x="1843" y="2868"/>
                  </a:lnTo>
                  <a:lnTo>
                    <a:pt x="1814" y="2901"/>
                  </a:lnTo>
                  <a:lnTo>
                    <a:pt x="1786" y="2935"/>
                  </a:lnTo>
                  <a:lnTo>
                    <a:pt x="1759" y="2970"/>
                  </a:lnTo>
                  <a:lnTo>
                    <a:pt x="1735" y="3006"/>
                  </a:lnTo>
                  <a:lnTo>
                    <a:pt x="1713" y="3043"/>
                  </a:lnTo>
                  <a:lnTo>
                    <a:pt x="1692" y="3081"/>
                  </a:lnTo>
                  <a:lnTo>
                    <a:pt x="1673" y="3119"/>
                  </a:lnTo>
                  <a:lnTo>
                    <a:pt x="1656" y="3159"/>
                  </a:lnTo>
                  <a:lnTo>
                    <a:pt x="1641" y="3198"/>
                  </a:lnTo>
                  <a:lnTo>
                    <a:pt x="1627" y="3239"/>
                  </a:lnTo>
                  <a:lnTo>
                    <a:pt x="1615" y="3279"/>
                  </a:lnTo>
                  <a:lnTo>
                    <a:pt x="1604" y="3320"/>
                  </a:lnTo>
                  <a:lnTo>
                    <a:pt x="1595" y="3361"/>
                  </a:lnTo>
                  <a:lnTo>
                    <a:pt x="1588" y="3404"/>
                  </a:lnTo>
                  <a:lnTo>
                    <a:pt x="1583" y="3446"/>
                  </a:lnTo>
                  <a:lnTo>
                    <a:pt x="1580" y="3488"/>
                  </a:lnTo>
                  <a:lnTo>
                    <a:pt x="1579" y="3530"/>
                  </a:lnTo>
                  <a:lnTo>
                    <a:pt x="1579" y="3572"/>
                  </a:lnTo>
                  <a:lnTo>
                    <a:pt x="1581" y="3614"/>
                  </a:lnTo>
                  <a:lnTo>
                    <a:pt x="1585" y="3656"/>
                  </a:lnTo>
                  <a:lnTo>
                    <a:pt x="1590" y="3699"/>
                  </a:lnTo>
                  <a:lnTo>
                    <a:pt x="1598" y="3741"/>
                  </a:lnTo>
                  <a:lnTo>
                    <a:pt x="1607" y="3783"/>
                  </a:lnTo>
                  <a:lnTo>
                    <a:pt x="1619" y="3824"/>
                  </a:lnTo>
                  <a:lnTo>
                    <a:pt x="1632" y="3865"/>
                  </a:lnTo>
                  <a:lnTo>
                    <a:pt x="1646" y="3906"/>
                  </a:lnTo>
                  <a:lnTo>
                    <a:pt x="1663" y="3947"/>
                  </a:lnTo>
                  <a:lnTo>
                    <a:pt x="1681" y="3986"/>
                  </a:lnTo>
                  <a:lnTo>
                    <a:pt x="1702" y="4025"/>
                  </a:lnTo>
                  <a:lnTo>
                    <a:pt x="1724" y="4063"/>
                  </a:lnTo>
                  <a:lnTo>
                    <a:pt x="1747" y="4101"/>
                  </a:lnTo>
                  <a:lnTo>
                    <a:pt x="2620" y="5408"/>
                  </a:lnTo>
                  <a:lnTo>
                    <a:pt x="2583" y="5486"/>
                  </a:lnTo>
                  <a:lnTo>
                    <a:pt x="2546" y="5565"/>
                  </a:lnTo>
                  <a:lnTo>
                    <a:pt x="2511" y="5646"/>
                  </a:lnTo>
                  <a:lnTo>
                    <a:pt x="2477" y="5726"/>
                  </a:lnTo>
                  <a:lnTo>
                    <a:pt x="2443" y="5807"/>
                  </a:lnTo>
                  <a:lnTo>
                    <a:pt x="2411" y="5890"/>
                  </a:lnTo>
                  <a:lnTo>
                    <a:pt x="2380" y="5972"/>
                  </a:lnTo>
                  <a:lnTo>
                    <a:pt x="2351" y="6055"/>
                  </a:lnTo>
                  <a:lnTo>
                    <a:pt x="809" y="6362"/>
                  </a:lnTo>
                  <a:lnTo>
                    <a:pt x="766" y="6372"/>
                  </a:lnTo>
                  <a:lnTo>
                    <a:pt x="722" y="6383"/>
                  </a:lnTo>
                  <a:lnTo>
                    <a:pt x="681" y="6398"/>
                  </a:lnTo>
                  <a:lnTo>
                    <a:pt x="640" y="6413"/>
                  </a:lnTo>
                  <a:lnTo>
                    <a:pt x="600" y="6429"/>
                  </a:lnTo>
                  <a:lnTo>
                    <a:pt x="559" y="6448"/>
                  </a:lnTo>
                  <a:lnTo>
                    <a:pt x="521" y="6467"/>
                  </a:lnTo>
                  <a:lnTo>
                    <a:pt x="484" y="6489"/>
                  </a:lnTo>
                  <a:lnTo>
                    <a:pt x="448" y="6512"/>
                  </a:lnTo>
                  <a:lnTo>
                    <a:pt x="412" y="6536"/>
                  </a:lnTo>
                  <a:lnTo>
                    <a:pt x="379" y="6562"/>
                  </a:lnTo>
                  <a:lnTo>
                    <a:pt x="346" y="6589"/>
                  </a:lnTo>
                  <a:lnTo>
                    <a:pt x="315" y="6617"/>
                  </a:lnTo>
                  <a:lnTo>
                    <a:pt x="285" y="6647"/>
                  </a:lnTo>
                  <a:lnTo>
                    <a:pt x="256" y="6679"/>
                  </a:lnTo>
                  <a:lnTo>
                    <a:pt x="228" y="6711"/>
                  </a:lnTo>
                  <a:lnTo>
                    <a:pt x="202" y="6744"/>
                  </a:lnTo>
                  <a:lnTo>
                    <a:pt x="177" y="6778"/>
                  </a:lnTo>
                  <a:lnTo>
                    <a:pt x="154" y="6813"/>
                  </a:lnTo>
                  <a:lnTo>
                    <a:pt x="132" y="6850"/>
                  </a:lnTo>
                  <a:lnTo>
                    <a:pt x="112" y="6887"/>
                  </a:lnTo>
                  <a:lnTo>
                    <a:pt x="93" y="6925"/>
                  </a:lnTo>
                  <a:lnTo>
                    <a:pt x="75" y="6965"/>
                  </a:lnTo>
                  <a:lnTo>
                    <a:pt x="60" y="7005"/>
                  </a:lnTo>
                  <a:lnTo>
                    <a:pt x="46" y="7045"/>
                  </a:lnTo>
                  <a:lnTo>
                    <a:pt x="34" y="7086"/>
                  </a:lnTo>
                  <a:lnTo>
                    <a:pt x="24" y="7128"/>
                  </a:lnTo>
                  <a:lnTo>
                    <a:pt x="15" y="7171"/>
                  </a:lnTo>
                  <a:lnTo>
                    <a:pt x="9" y="7215"/>
                  </a:lnTo>
                  <a:lnTo>
                    <a:pt x="4" y="7258"/>
                  </a:lnTo>
                  <a:lnTo>
                    <a:pt x="1" y="7302"/>
                  </a:lnTo>
                  <a:lnTo>
                    <a:pt x="0" y="7347"/>
                  </a:lnTo>
                  <a:lnTo>
                    <a:pt x="0" y="8712"/>
                  </a:lnTo>
                  <a:lnTo>
                    <a:pt x="1" y="8757"/>
                  </a:lnTo>
                  <a:lnTo>
                    <a:pt x="4" y="8801"/>
                  </a:lnTo>
                  <a:lnTo>
                    <a:pt x="9" y="8844"/>
                  </a:lnTo>
                  <a:lnTo>
                    <a:pt x="15" y="8888"/>
                  </a:lnTo>
                  <a:lnTo>
                    <a:pt x="24" y="8931"/>
                  </a:lnTo>
                  <a:lnTo>
                    <a:pt x="34" y="8972"/>
                  </a:lnTo>
                  <a:lnTo>
                    <a:pt x="46" y="9014"/>
                  </a:lnTo>
                  <a:lnTo>
                    <a:pt x="60" y="9054"/>
                  </a:lnTo>
                  <a:lnTo>
                    <a:pt x="75" y="9094"/>
                  </a:lnTo>
                  <a:lnTo>
                    <a:pt x="93" y="9134"/>
                  </a:lnTo>
                  <a:lnTo>
                    <a:pt x="112" y="9172"/>
                  </a:lnTo>
                  <a:lnTo>
                    <a:pt x="132" y="9209"/>
                  </a:lnTo>
                  <a:lnTo>
                    <a:pt x="154" y="9245"/>
                  </a:lnTo>
                  <a:lnTo>
                    <a:pt x="177" y="9280"/>
                  </a:lnTo>
                  <a:lnTo>
                    <a:pt x="202" y="9315"/>
                  </a:lnTo>
                  <a:lnTo>
                    <a:pt x="228" y="9348"/>
                  </a:lnTo>
                  <a:lnTo>
                    <a:pt x="256" y="9380"/>
                  </a:lnTo>
                  <a:lnTo>
                    <a:pt x="285" y="9412"/>
                  </a:lnTo>
                  <a:lnTo>
                    <a:pt x="315" y="9441"/>
                  </a:lnTo>
                  <a:lnTo>
                    <a:pt x="346" y="9470"/>
                  </a:lnTo>
                  <a:lnTo>
                    <a:pt x="379" y="9497"/>
                  </a:lnTo>
                  <a:lnTo>
                    <a:pt x="412" y="9523"/>
                  </a:lnTo>
                  <a:lnTo>
                    <a:pt x="448" y="9547"/>
                  </a:lnTo>
                  <a:lnTo>
                    <a:pt x="484" y="9570"/>
                  </a:lnTo>
                  <a:lnTo>
                    <a:pt x="521" y="9591"/>
                  </a:lnTo>
                  <a:lnTo>
                    <a:pt x="559" y="9611"/>
                  </a:lnTo>
                  <a:lnTo>
                    <a:pt x="600" y="9629"/>
                  </a:lnTo>
                  <a:lnTo>
                    <a:pt x="640" y="9646"/>
                  </a:lnTo>
                  <a:lnTo>
                    <a:pt x="681" y="9661"/>
                  </a:lnTo>
                  <a:lnTo>
                    <a:pt x="722" y="9675"/>
                  </a:lnTo>
                  <a:lnTo>
                    <a:pt x="766" y="9687"/>
                  </a:lnTo>
                  <a:lnTo>
                    <a:pt x="809" y="9697"/>
                  </a:lnTo>
                  <a:lnTo>
                    <a:pt x="2351" y="10004"/>
                  </a:lnTo>
                  <a:lnTo>
                    <a:pt x="2380" y="10087"/>
                  </a:lnTo>
                  <a:lnTo>
                    <a:pt x="2411" y="10169"/>
                  </a:lnTo>
                  <a:lnTo>
                    <a:pt x="2443" y="10252"/>
                  </a:lnTo>
                  <a:lnTo>
                    <a:pt x="2477" y="10333"/>
                  </a:lnTo>
                  <a:lnTo>
                    <a:pt x="2511" y="10413"/>
                  </a:lnTo>
                  <a:lnTo>
                    <a:pt x="2546" y="10494"/>
                  </a:lnTo>
                  <a:lnTo>
                    <a:pt x="2583" y="10573"/>
                  </a:lnTo>
                  <a:lnTo>
                    <a:pt x="2620" y="10651"/>
                  </a:lnTo>
                  <a:lnTo>
                    <a:pt x="1747" y="11957"/>
                  </a:lnTo>
                  <a:lnTo>
                    <a:pt x="1724" y="11995"/>
                  </a:lnTo>
                  <a:lnTo>
                    <a:pt x="1702" y="12033"/>
                  </a:lnTo>
                  <a:lnTo>
                    <a:pt x="1681" y="12072"/>
                  </a:lnTo>
                  <a:lnTo>
                    <a:pt x="1663" y="12111"/>
                  </a:lnTo>
                  <a:lnTo>
                    <a:pt x="1646" y="12153"/>
                  </a:lnTo>
                  <a:lnTo>
                    <a:pt x="1632" y="12193"/>
                  </a:lnTo>
                  <a:lnTo>
                    <a:pt x="1619" y="12234"/>
                  </a:lnTo>
                  <a:lnTo>
                    <a:pt x="1607" y="12275"/>
                  </a:lnTo>
                  <a:lnTo>
                    <a:pt x="1598" y="12317"/>
                  </a:lnTo>
                  <a:lnTo>
                    <a:pt x="1590" y="12359"/>
                  </a:lnTo>
                  <a:lnTo>
                    <a:pt x="1585" y="12402"/>
                  </a:lnTo>
                  <a:lnTo>
                    <a:pt x="1581" y="12444"/>
                  </a:lnTo>
                  <a:lnTo>
                    <a:pt x="1579" y="12486"/>
                  </a:lnTo>
                  <a:lnTo>
                    <a:pt x="1579" y="12528"/>
                  </a:lnTo>
                  <a:lnTo>
                    <a:pt x="1580" y="12571"/>
                  </a:lnTo>
                  <a:lnTo>
                    <a:pt x="1583" y="12613"/>
                  </a:lnTo>
                  <a:lnTo>
                    <a:pt x="1588" y="12654"/>
                  </a:lnTo>
                  <a:lnTo>
                    <a:pt x="1595" y="12697"/>
                  </a:lnTo>
                  <a:lnTo>
                    <a:pt x="1604" y="12738"/>
                  </a:lnTo>
                  <a:lnTo>
                    <a:pt x="1615" y="12779"/>
                  </a:lnTo>
                  <a:lnTo>
                    <a:pt x="1627" y="12820"/>
                  </a:lnTo>
                  <a:lnTo>
                    <a:pt x="1641" y="12860"/>
                  </a:lnTo>
                  <a:lnTo>
                    <a:pt x="1656" y="12900"/>
                  </a:lnTo>
                  <a:lnTo>
                    <a:pt x="1673" y="12940"/>
                  </a:lnTo>
                  <a:lnTo>
                    <a:pt x="1692" y="12978"/>
                  </a:lnTo>
                  <a:lnTo>
                    <a:pt x="1713" y="13016"/>
                  </a:lnTo>
                  <a:lnTo>
                    <a:pt x="1735" y="13052"/>
                  </a:lnTo>
                  <a:lnTo>
                    <a:pt x="1759" y="13088"/>
                  </a:lnTo>
                  <a:lnTo>
                    <a:pt x="1786" y="13124"/>
                  </a:lnTo>
                  <a:lnTo>
                    <a:pt x="1814" y="13158"/>
                  </a:lnTo>
                  <a:lnTo>
                    <a:pt x="1843" y="13191"/>
                  </a:lnTo>
                  <a:lnTo>
                    <a:pt x="1873" y="13224"/>
                  </a:lnTo>
                  <a:lnTo>
                    <a:pt x="2841" y="14189"/>
                  </a:lnTo>
                  <a:lnTo>
                    <a:pt x="2860" y="14207"/>
                  </a:lnTo>
                  <a:lnTo>
                    <a:pt x="2878" y="14224"/>
                  </a:lnTo>
                  <a:lnTo>
                    <a:pt x="2897" y="14241"/>
                  </a:lnTo>
                  <a:lnTo>
                    <a:pt x="2917" y="14257"/>
                  </a:lnTo>
                  <a:lnTo>
                    <a:pt x="2936" y="14273"/>
                  </a:lnTo>
                  <a:lnTo>
                    <a:pt x="2956" y="14288"/>
                  </a:lnTo>
                  <a:lnTo>
                    <a:pt x="2978" y="14303"/>
                  </a:lnTo>
                  <a:lnTo>
                    <a:pt x="2998" y="14317"/>
                  </a:lnTo>
                  <a:lnTo>
                    <a:pt x="3019" y="14331"/>
                  </a:lnTo>
                  <a:lnTo>
                    <a:pt x="3040" y="14344"/>
                  </a:lnTo>
                  <a:lnTo>
                    <a:pt x="3061" y="14356"/>
                  </a:lnTo>
                  <a:lnTo>
                    <a:pt x="3083" y="14368"/>
                  </a:lnTo>
                  <a:lnTo>
                    <a:pt x="3105" y="14379"/>
                  </a:lnTo>
                  <a:lnTo>
                    <a:pt x="3127" y="14389"/>
                  </a:lnTo>
                  <a:lnTo>
                    <a:pt x="3150" y="14399"/>
                  </a:lnTo>
                  <a:lnTo>
                    <a:pt x="3173" y="14409"/>
                  </a:lnTo>
                  <a:lnTo>
                    <a:pt x="3195" y="14418"/>
                  </a:lnTo>
                  <a:lnTo>
                    <a:pt x="3218" y="14426"/>
                  </a:lnTo>
                  <a:lnTo>
                    <a:pt x="3241" y="14434"/>
                  </a:lnTo>
                  <a:lnTo>
                    <a:pt x="3264" y="14441"/>
                  </a:lnTo>
                  <a:lnTo>
                    <a:pt x="3288" y="14448"/>
                  </a:lnTo>
                  <a:lnTo>
                    <a:pt x="3312" y="14454"/>
                  </a:lnTo>
                  <a:lnTo>
                    <a:pt x="3336" y="14459"/>
                  </a:lnTo>
                  <a:lnTo>
                    <a:pt x="3359" y="14464"/>
                  </a:lnTo>
                  <a:lnTo>
                    <a:pt x="3383" y="14469"/>
                  </a:lnTo>
                  <a:lnTo>
                    <a:pt x="3407" y="14473"/>
                  </a:lnTo>
                  <a:lnTo>
                    <a:pt x="3431" y="14476"/>
                  </a:lnTo>
                  <a:lnTo>
                    <a:pt x="3455" y="14478"/>
                  </a:lnTo>
                  <a:lnTo>
                    <a:pt x="3480" y="14480"/>
                  </a:lnTo>
                  <a:lnTo>
                    <a:pt x="3504" y="14482"/>
                  </a:lnTo>
                  <a:lnTo>
                    <a:pt x="3529" y="14483"/>
                  </a:lnTo>
                  <a:lnTo>
                    <a:pt x="3553" y="14483"/>
                  </a:lnTo>
                  <a:lnTo>
                    <a:pt x="3589" y="14482"/>
                  </a:lnTo>
                  <a:lnTo>
                    <a:pt x="3625" y="14480"/>
                  </a:lnTo>
                  <a:lnTo>
                    <a:pt x="3662" y="14477"/>
                  </a:lnTo>
                  <a:lnTo>
                    <a:pt x="3698" y="14473"/>
                  </a:lnTo>
                  <a:lnTo>
                    <a:pt x="3733" y="14467"/>
                  </a:lnTo>
                  <a:lnTo>
                    <a:pt x="3769" y="14460"/>
                  </a:lnTo>
                  <a:lnTo>
                    <a:pt x="3804" y="14451"/>
                  </a:lnTo>
                  <a:lnTo>
                    <a:pt x="3840" y="14441"/>
                  </a:lnTo>
                  <a:lnTo>
                    <a:pt x="3875" y="14430"/>
                  </a:lnTo>
                  <a:lnTo>
                    <a:pt x="3910" y="14418"/>
                  </a:lnTo>
                  <a:lnTo>
                    <a:pt x="3944" y="14404"/>
                  </a:lnTo>
                  <a:lnTo>
                    <a:pt x="3978" y="14389"/>
                  </a:lnTo>
                  <a:lnTo>
                    <a:pt x="4013" y="14372"/>
                  </a:lnTo>
                  <a:lnTo>
                    <a:pt x="4046" y="14355"/>
                  </a:lnTo>
                  <a:lnTo>
                    <a:pt x="4078" y="14336"/>
                  </a:lnTo>
                  <a:lnTo>
                    <a:pt x="4110" y="14315"/>
                  </a:lnTo>
                  <a:lnTo>
                    <a:pt x="5420" y="13443"/>
                  </a:lnTo>
                  <a:lnTo>
                    <a:pt x="5499" y="13482"/>
                  </a:lnTo>
                  <a:lnTo>
                    <a:pt x="5578" y="13518"/>
                  </a:lnTo>
                  <a:lnTo>
                    <a:pt x="5658" y="13553"/>
                  </a:lnTo>
                  <a:lnTo>
                    <a:pt x="5739" y="13587"/>
                  </a:lnTo>
                  <a:lnTo>
                    <a:pt x="5820" y="13620"/>
                  </a:lnTo>
                  <a:lnTo>
                    <a:pt x="5903" y="13652"/>
                  </a:lnTo>
                  <a:lnTo>
                    <a:pt x="5985" y="13683"/>
                  </a:lnTo>
                  <a:lnTo>
                    <a:pt x="6069" y="13713"/>
                  </a:lnTo>
                  <a:lnTo>
                    <a:pt x="6377" y="15251"/>
                  </a:lnTo>
                  <a:lnTo>
                    <a:pt x="6387" y="15295"/>
                  </a:lnTo>
                  <a:lnTo>
                    <a:pt x="6398" y="15337"/>
                  </a:lnTo>
                  <a:lnTo>
                    <a:pt x="6412" y="15380"/>
                  </a:lnTo>
                  <a:lnTo>
                    <a:pt x="6427" y="15421"/>
                  </a:lnTo>
                  <a:lnTo>
                    <a:pt x="6444" y="15461"/>
                  </a:lnTo>
                  <a:lnTo>
                    <a:pt x="6462" y="15500"/>
                  </a:lnTo>
                  <a:lnTo>
                    <a:pt x="6482" y="15538"/>
                  </a:lnTo>
                  <a:lnTo>
                    <a:pt x="6503" y="15575"/>
                  </a:lnTo>
                  <a:lnTo>
                    <a:pt x="6527" y="15611"/>
                  </a:lnTo>
                  <a:lnTo>
                    <a:pt x="6551" y="15646"/>
                  </a:lnTo>
                  <a:lnTo>
                    <a:pt x="6577" y="15681"/>
                  </a:lnTo>
                  <a:lnTo>
                    <a:pt x="6604" y="15713"/>
                  </a:lnTo>
                  <a:lnTo>
                    <a:pt x="6633" y="15744"/>
                  </a:lnTo>
                  <a:lnTo>
                    <a:pt x="6662" y="15774"/>
                  </a:lnTo>
                  <a:lnTo>
                    <a:pt x="6694" y="15803"/>
                  </a:lnTo>
                  <a:lnTo>
                    <a:pt x="6726" y="15831"/>
                  </a:lnTo>
                  <a:lnTo>
                    <a:pt x="6759" y="15857"/>
                  </a:lnTo>
                  <a:lnTo>
                    <a:pt x="6793" y="15881"/>
                  </a:lnTo>
                  <a:lnTo>
                    <a:pt x="6829" y="15904"/>
                  </a:lnTo>
                  <a:lnTo>
                    <a:pt x="6866" y="15927"/>
                  </a:lnTo>
                  <a:lnTo>
                    <a:pt x="6903" y="15947"/>
                  </a:lnTo>
                  <a:lnTo>
                    <a:pt x="6941" y="15966"/>
                  </a:lnTo>
                  <a:lnTo>
                    <a:pt x="6980" y="15983"/>
                  </a:lnTo>
                  <a:lnTo>
                    <a:pt x="7020" y="15998"/>
                  </a:lnTo>
                  <a:lnTo>
                    <a:pt x="7061" y="16012"/>
                  </a:lnTo>
                  <a:lnTo>
                    <a:pt x="7102" y="16024"/>
                  </a:lnTo>
                  <a:lnTo>
                    <a:pt x="7144" y="16034"/>
                  </a:lnTo>
                  <a:lnTo>
                    <a:pt x="7187" y="16043"/>
                  </a:lnTo>
                  <a:lnTo>
                    <a:pt x="7231" y="16049"/>
                  </a:lnTo>
                  <a:lnTo>
                    <a:pt x="7274" y="16054"/>
                  </a:lnTo>
                  <a:lnTo>
                    <a:pt x="7318" y="16057"/>
                  </a:lnTo>
                  <a:lnTo>
                    <a:pt x="7363" y="16058"/>
                  </a:lnTo>
                  <a:lnTo>
                    <a:pt x="8732" y="16058"/>
                  </a:lnTo>
                  <a:lnTo>
                    <a:pt x="8777" y="16057"/>
                  </a:lnTo>
                  <a:lnTo>
                    <a:pt x="8821" y="16054"/>
                  </a:lnTo>
                  <a:lnTo>
                    <a:pt x="8864" y="16049"/>
                  </a:lnTo>
                  <a:lnTo>
                    <a:pt x="8908" y="16043"/>
                  </a:lnTo>
                  <a:lnTo>
                    <a:pt x="8951" y="16034"/>
                  </a:lnTo>
                  <a:lnTo>
                    <a:pt x="8993" y="16024"/>
                  </a:lnTo>
                  <a:lnTo>
                    <a:pt x="9034" y="16012"/>
                  </a:lnTo>
                  <a:lnTo>
                    <a:pt x="9075" y="15998"/>
                  </a:lnTo>
                  <a:lnTo>
                    <a:pt x="9115" y="15983"/>
                  </a:lnTo>
                  <a:lnTo>
                    <a:pt x="9154" y="15966"/>
                  </a:lnTo>
                  <a:lnTo>
                    <a:pt x="9192" y="15947"/>
                  </a:lnTo>
                  <a:lnTo>
                    <a:pt x="9229" y="15927"/>
                  </a:lnTo>
                  <a:lnTo>
                    <a:pt x="9267" y="15904"/>
                  </a:lnTo>
                  <a:lnTo>
                    <a:pt x="9302" y="15881"/>
                  </a:lnTo>
                  <a:lnTo>
                    <a:pt x="9336" y="15857"/>
                  </a:lnTo>
                  <a:lnTo>
                    <a:pt x="9369" y="15831"/>
                  </a:lnTo>
                  <a:lnTo>
                    <a:pt x="9401" y="15803"/>
                  </a:lnTo>
                  <a:lnTo>
                    <a:pt x="9433" y="15774"/>
                  </a:lnTo>
                  <a:lnTo>
                    <a:pt x="9463" y="15744"/>
                  </a:lnTo>
                  <a:lnTo>
                    <a:pt x="9491" y="15713"/>
                  </a:lnTo>
                  <a:lnTo>
                    <a:pt x="9518" y="15681"/>
                  </a:lnTo>
                  <a:lnTo>
                    <a:pt x="9544" y="15646"/>
                  </a:lnTo>
                  <a:lnTo>
                    <a:pt x="9568" y="15611"/>
                  </a:lnTo>
                  <a:lnTo>
                    <a:pt x="9592" y="15575"/>
                  </a:lnTo>
                  <a:lnTo>
                    <a:pt x="9614" y="15538"/>
                  </a:lnTo>
                  <a:lnTo>
                    <a:pt x="9633" y="15500"/>
                  </a:lnTo>
                  <a:lnTo>
                    <a:pt x="9652" y="15461"/>
                  </a:lnTo>
                  <a:lnTo>
                    <a:pt x="9668" y="15421"/>
                  </a:lnTo>
                  <a:lnTo>
                    <a:pt x="9683" y="15380"/>
                  </a:lnTo>
                  <a:lnTo>
                    <a:pt x="9697" y="15337"/>
                  </a:lnTo>
                  <a:lnTo>
                    <a:pt x="9708" y="15295"/>
                  </a:lnTo>
                  <a:lnTo>
                    <a:pt x="9718" y="15251"/>
                  </a:lnTo>
                  <a:lnTo>
                    <a:pt x="10027" y="13713"/>
                  </a:lnTo>
                  <a:lnTo>
                    <a:pt x="10111" y="13683"/>
                  </a:lnTo>
                  <a:lnTo>
                    <a:pt x="10193" y="13652"/>
                  </a:lnTo>
                  <a:lnTo>
                    <a:pt x="10276" y="13620"/>
                  </a:lnTo>
                  <a:lnTo>
                    <a:pt x="10357" y="13587"/>
                  </a:lnTo>
                  <a:lnTo>
                    <a:pt x="10438" y="13553"/>
                  </a:lnTo>
                  <a:lnTo>
                    <a:pt x="10517" y="13518"/>
                  </a:lnTo>
                  <a:lnTo>
                    <a:pt x="10597" y="13481"/>
                  </a:lnTo>
                  <a:lnTo>
                    <a:pt x="10676" y="13443"/>
                  </a:lnTo>
                  <a:lnTo>
                    <a:pt x="11986" y="14315"/>
                  </a:lnTo>
                  <a:lnTo>
                    <a:pt x="12018" y="14336"/>
                  </a:lnTo>
                  <a:lnTo>
                    <a:pt x="12050" y="14355"/>
                  </a:lnTo>
                  <a:lnTo>
                    <a:pt x="12083" y="14372"/>
                  </a:lnTo>
                  <a:lnTo>
                    <a:pt x="12117" y="14389"/>
                  </a:lnTo>
                  <a:lnTo>
                    <a:pt x="12151" y="14404"/>
                  </a:lnTo>
                  <a:lnTo>
                    <a:pt x="12185" y="14418"/>
                  </a:lnTo>
                  <a:lnTo>
                    <a:pt x="12220" y="14430"/>
                  </a:lnTo>
                  <a:lnTo>
                    <a:pt x="12255" y="14441"/>
                  </a:lnTo>
                  <a:lnTo>
                    <a:pt x="12291" y="14451"/>
                  </a:lnTo>
                  <a:lnTo>
                    <a:pt x="12326" y="14460"/>
                  </a:lnTo>
                  <a:lnTo>
                    <a:pt x="12362" y="14467"/>
                  </a:lnTo>
                  <a:lnTo>
                    <a:pt x="12398" y="14473"/>
                  </a:lnTo>
                  <a:lnTo>
                    <a:pt x="12433" y="14477"/>
                  </a:lnTo>
                  <a:lnTo>
                    <a:pt x="12470" y="14480"/>
                  </a:lnTo>
                  <a:lnTo>
                    <a:pt x="12506" y="14482"/>
                  </a:lnTo>
                  <a:lnTo>
                    <a:pt x="12542" y="14483"/>
                  </a:lnTo>
                  <a:lnTo>
                    <a:pt x="12566" y="14483"/>
                  </a:lnTo>
                  <a:lnTo>
                    <a:pt x="12591" y="14482"/>
                  </a:lnTo>
                  <a:lnTo>
                    <a:pt x="12615" y="14480"/>
                  </a:lnTo>
                  <a:lnTo>
                    <a:pt x="12640" y="14478"/>
                  </a:lnTo>
                  <a:lnTo>
                    <a:pt x="12664" y="14476"/>
                  </a:lnTo>
                  <a:lnTo>
                    <a:pt x="12688" y="14473"/>
                  </a:lnTo>
                  <a:lnTo>
                    <a:pt x="12712" y="14469"/>
                  </a:lnTo>
                  <a:lnTo>
                    <a:pt x="12736" y="14464"/>
                  </a:lnTo>
                  <a:lnTo>
                    <a:pt x="12759" y="14459"/>
                  </a:lnTo>
                  <a:lnTo>
                    <a:pt x="12783" y="14454"/>
                  </a:lnTo>
                  <a:lnTo>
                    <a:pt x="12808" y="14448"/>
                  </a:lnTo>
                  <a:lnTo>
                    <a:pt x="12831" y="14441"/>
                  </a:lnTo>
                  <a:lnTo>
                    <a:pt x="12854" y="14434"/>
                  </a:lnTo>
                  <a:lnTo>
                    <a:pt x="12877" y="14426"/>
                  </a:lnTo>
                  <a:lnTo>
                    <a:pt x="12900" y="14418"/>
                  </a:lnTo>
                  <a:lnTo>
                    <a:pt x="12923" y="14409"/>
                  </a:lnTo>
                  <a:lnTo>
                    <a:pt x="12945" y="14399"/>
                  </a:lnTo>
                  <a:lnTo>
                    <a:pt x="12968" y="14389"/>
                  </a:lnTo>
                  <a:lnTo>
                    <a:pt x="12990" y="14379"/>
                  </a:lnTo>
                  <a:lnTo>
                    <a:pt x="13012" y="14368"/>
                  </a:lnTo>
                  <a:lnTo>
                    <a:pt x="13034" y="14356"/>
                  </a:lnTo>
                  <a:lnTo>
                    <a:pt x="13055" y="14344"/>
                  </a:lnTo>
                  <a:lnTo>
                    <a:pt x="13076" y="14331"/>
                  </a:lnTo>
                  <a:lnTo>
                    <a:pt x="13097" y="14317"/>
                  </a:lnTo>
                  <a:lnTo>
                    <a:pt x="13118" y="14303"/>
                  </a:lnTo>
                  <a:lnTo>
                    <a:pt x="13139" y="14288"/>
                  </a:lnTo>
                  <a:lnTo>
                    <a:pt x="13159" y="14273"/>
                  </a:lnTo>
                  <a:lnTo>
                    <a:pt x="13179" y="14257"/>
                  </a:lnTo>
                  <a:lnTo>
                    <a:pt x="13198" y="14241"/>
                  </a:lnTo>
                  <a:lnTo>
                    <a:pt x="13217" y="14224"/>
                  </a:lnTo>
                  <a:lnTo>
                    <a:pt x="13236" y="14207"/>
                  </a:lnTo>
                  <a:lnTo>
                    <a:pt x="13254" y="14189"/>
                  </a:lnTo>
                  <a:lnTo>
                    <a:pt x="14222" y="13224"/>
                  </a:lnTo>
                  <a:lnTo>
                    <a:pt x="14253" y="13191"/>
                  </a:lnTo>
                  <a:lnTo>
                    <a:pt x="14282" y="13158"/>
                  </a:lnTo>
                  <a:lnTo>
                    <a:pt x="14309" y="13124"/>
                  </a:lnTo>
                  <a:lnTo>
                    <a:pt x="14336" y="13088"/>
                  </a:lnTo>
                  <a:lnTo>
                    <a:pt x="14360" y="13052"/>
                  </a:lnTo>
                  <a:lnTo>
                    <a:pt x="14382" y="13016"/>
                  </a:lnTo>
                  <a:lnTo>
                    <a:pt x="14403" y="12978"/>
                  </a:lnTo>
                  <a:lnTo>
                    <a:pt x="14422" y="12940"/>
                  </a:lnTo>
                  <a:lnTo>
                    <a:pt x="14439" y="12900"/>
                  </a:lnTo>
                  <a:lnTo>
                    <a:pt x="14455" y="12860"/>
                  </a:lnTo>
                  <a:lnTo>
                    <a:pt x="14468" y="12820"/>
                  </a:lnTo>
                  <a:lnTo>
                    <a:pt x="14480" y="12779"/>
                  </a:lnTo>
                  <a:lnTo>
                    <a:pt x="14492" y="12738"/>
                  </a:lnTo>
                  <a:lnTo>
                    <a:pt x="14500" y="12697"/>
                  </a:lnTo>
                  <a:lnTo>
                    <a:pt x="14507" y="12654"/>
                  </a:lnTo>
                  <a:lnTo>
                    <a:pt x="14512" y="12613"/>
                  </a:lnTo>
                  <a:lnTo>
                    <a:pt x="14515" y="12571"/>
                  </a:lnTo>
                  <a:lnTo>
                    <a:pt x="14517" y="12528"/>
                  </a:lnTo>
                  <a:lnTo>
                    <a:pt x="14517" y="12486"/>
                  </a:lnTo>
                  <a:lnTo>
                    <a:pt x="14515" y="12444"/>
                  </a:lnTo>
                  <a:lnTo>
                    <a:pt x="14511" y="12402"/>
                  </a:lnTo>
                  <a:lnTo>
                    <a:pt x="14505" y="12359"/>
                  </a:lnTo>
                  <a:lnTo>
                    <a:pt x="14498" y="12317"/>
                  </a:lnTo>
                  <a:lnTo>
                    <a:pt x="14489" y="12275"/>
                  </a:lnTo>
                  <a:lnTo>
                    <a:pt x="14476" y="12234"/>
                  </a:lnTo>
                  <a:lnTo>
                    <a:pt x="14464" y="12193"/>
                  </a:lnTo>
                  <a:lnTo>
                    <a:pt x="14449" y="12153"/>
                  </a:lnTo>
                  <a:lnTo>
                    <a:pt x="14433" y="12111"/>
                  </a:lnTo>
                  <a:lnTo>
                    <a:pt x="14414" y="12072"/>
                  </a:lnTo>
                  <a:lnTo>
                    <a:pt x="14394" y="12033"/>
                  </a:lnTo>
                  <a:lnTo>
                    <a:pt x="14372" y="11995"/>
                  </a:lnTo>
                  <a:lnTo>
                    <a:pt x="14348" y="11957"/>
                  </a:lnTo>
                  <a:lnTo>
                    <a:pt x="13475" y="10651"/>
                  </a:lnTo>
                  <a:lnTo>
                    <a:pt x="13512" y="10572"/>
                  </a:lnTo>
                  <a:lnTo>
                    <a:pt x="13549" y="10493"/>
                  </a:lnTo>
                  <a:lnTo>
                    <a:pt x="13584" y="10413"/>
                  </a:lnTo>
                  <a:lnTo>
                    <a:pt x="13618" y="10332"/>
                  </a:lnTo>
                  <a:lnTo>
                    <a:pt x="13652" y="10251"/>
                  </a:lnTo>
                  <a:lnTo>
                    <a:pt x="13684" y="10169"/>
                  </a:lnTo>
                  <a:lnTo>
                    <a:pt x="13715" y="10087"/>
                  </a:lnTo>
                  <a:lnTo>
                    <a:pt x="13745" y="10004"/>
                  </a:lnTo>
                  <a:lnTo>
                    <a:pt x="15286" y="9697"/>
                  </a:lnTo>
                  <a:lnTo>
                    <a:pt x="15329" y="9687"/>
                  </a:lnTo>
                  <a:lnTo>
                    <a:pt x="15373" y="9675"/>
                  </a:lnTo>
                  <a:lnTo>
                    <a:pt x="15414" y="9661"/>
                  </a:lnTo>
                  <a:lnTo>
                    <a:pt x="15455" y="9646"/>
                  </a:lnTo>
                  <a:lnTo>
                    <a:pt x="15495" y="9629"/>
                  </a:lnTo>
                  <a:lnTo>
                    <a:pt x="15536" y="9611"/>
                  </a:lnTo>
                  <a:lnTo>
                    <a:pt x="15574" y="9591"/>
                  </a:lnTo>
                  <a:lnTo>
                    <a:pt x="15611" y="9570"/>
                  </a:lnTo>
                  <a:lnTo>
                    <a:pt x="15647" y="9547"/>
                  </a:lnTo>
                  <a:lnTo>
                    <a:pt x="15683" y="9523"/>
                  </a:lnTo>
                  <a:lnTo>
                    <a:pt x="15716" y="9497"/>
                  </a:lnTo>
                  <a:lnTo>
                    <a:pt x="15749" y="9470"/>
                  </a:lnTo>
                  <a:lnTo>
                    <a:pt x="15780" y="9441"/>
                  </a:lnTo>
                  <a:lnTo>
                    <a:pt x="15810" y="9412"/>
                  </a:lnTo>
                  <a:lnTo>
                    <a:pt x="15839" y="9380"/>
                  </a:lnTo>
                  <a:lnTo>
                    <a:pt x="15867" y="9348"/>
                  </a:lnTo>
                  <a:lnTo>
                    <a:pt x="15893" y="9315"/>
                  </a:lnTo>
                  <a:lnTo>
                    <a:pt x="15918" y="9280"/>
                  </a:lnTo>
                  <a:lnTo>
                    <a:pt x="15941" y="9245"/>
                  </a:lnTo>
                  <a:lnTo>
                    <a:pt x="15963" y="9209"/>
                  </a:lnTo>
                  <a:lnTo>
                    <a:pt x="15983" y="9172"/>
                  </a:lnTo>
                  <a:lnTo>
                    <a:pt x="16002" y="9134"/>
                  </a:lnTo>
                  <a:lnTo>
                    <a:pt x="16020" y="9094"/>
                  </a:lnTo>
                  <a:lnTo>
                    <a:pt x="16035" y="9054"/>
                  </a:lnTo>
                  <a:lnTo>
                    <a:pt x="16049" y="9014"/>
                  </a:lnTo>
                  <a:lnTo>
                    <a:pt x="16061" y="8972"/>
                  </a:lnTo>
                  <a:lnTo>
                    <a:pt x="16071" y="8931"/>
                  </a:lnTo>
                  <a:lnTo>
                    <a:pt x="16080" y="8888"/>
                  </a:lnTo>
                  <a:lnTo>
                    <a:pt x="16086" y="8844"/>
                  </a:lnTo>
                  <a:lnTo>
                    <a:pt x="16091" y="8801"/>
                  </a:lnTo>
                  <a:lnTo>
                    <a:pt x="16094" y="8757"/>
                  </a:lnTo>
                  <a:lnTo>
                    <a:pt x="16095" y="8712"/>
                  </a:lnTo>
                  <a:lnTo>
                    <a:pt x="16095" y="7347"/>
                  </a:lnTo>
                  <a:lnTo>
                    <a:pt x="16094" y="7302"/>
                  </a:lnTo>
                  <a:lnTo>
                    <a:pt x="16091" y="7258"/>
                  </a:lnTo>
                  <a:lnTo>
                    <a:pt x="16086" y="7215"/>
                  </a:lnTo>
                  <a:lnTo>
                    <a:pt x="16080" y="7171"/>
                  </a:lnTo>
                  <a:lnTo>
                    <a:pt x="16071" y="7128"/>
                  </a:lnTo>
                  <a:lnTo>
                    <a:pt x="16061" y="7086"/>
                  </a:lnTo>
                  <a:lnTo>
                    <a:pt x="16049" y="7045"/>
                  </a:lnTo>
                  <a:lnTo>
                    <a:pt x="16035" y="7005"/>
                  </a:lnTo>
                  <a:lnTo>
                    <a:pt x="16020" y="6965"/>
                  </a:lnTo>
                  <a:lnTo>
                    <a:pt x="16002" y="6925"/>
                  </a:lnTo>
                  <a:lnTo>
                    <a:pt x="15983" y="6887"/>
                  </a:lnTo>
                  <a:lnTo>
                    <a:pt x="15963" y="6850"/>
                  </a:lnTo>
                  <a:lnTo>
                    <a:pt x="15941" y="6813"/>
                  </a:lnTo>
                  <a:lnTo>
                    <a:pt x="15918" y="6778"/>
                  </a:lnTo>
                  <a:lnTo>
                    <a:pt x="15893" y="6744"/>
                  </a:lnTo>
                  <a:lnTo>
                    <a:pt x="15867" y="6711"/>
                  </a:lnTo>
                  <a:lnTo>
                    <a:pt x="15839" y="6679"/>
                  </a:lnTo>
                  <a:lnTo>
                    <a:pt x="15810" y="6647"/>
                  </a:lnTo>
                  <a:lnTo>
                    <a:pt x="15780" y="6617"/>
                  </a:lnTo>
                  <a:lnTo>
                    <a:pt x="15749" y="6589"/>
                  </a:lnTo>
                  <a:lnTo>
                    <a:pt x="15716" y="6562"/>
                  </a:lnTo>
                  <a:lnTo>
                    <a:pt x="15683" y="6536"/>
                  </a:lnTo>
                  <a:lnTo>
                    <a:pt x="15647" y="6512"/>
                  </a:lnTo>
                  <a:lnTo>
                    <a:pt x="15611" y="6489"/>
                  </a:lnTo>
                  <a:lnTo>
                    <a:pt x="15574" y="6467"/>
                  </a:lnTo>
                  <a:lnTo>
                    <a:pt x="15536" y="6448"/>
                  </a:lnTo>
                  <a:lnTo>
                    <a:pt x="15495" y="6429"/>
                  </a:lnTo>
                  <a:lnTo>
                    <a:pt x="15455" y="6413"/>
                  </a:lnTo>
                  <a:lnTo>
                    <a:pt x="15414" y="6398"/>
                  </a:lnTo>
                  <a:lnTo>
                    <a:pt x="15373" y="6383"/>
                  </a:lnTo>
                  <a:lnTo>
                    <a:pt x="15329" y="6372"/>
                  </a:lnTo>
                  <a:lnTo>
                    <a:pt x="15286" y="6362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40" tIns="45720" rIns="91440" bIns="45720" numCol="1" anchor="t" anchorCtr="0" compatLnSpc="1"/>
            <a:lstStyle/>
            <a:p>
              <a:endParaRPr lang="id-ID"/>
            </a:p>
          </p:txBody>
        </p:sp>
        <p:sp>
          <p:nvSpPr>
            <p:cNvPr id="55" name="Freeform 75"/>
            <p:cNvSpPr>
              <a:spLocks noEditPoints="1"/>
            </p:cNvSpPr>
            <p:nvPr/>
          </p:nvSpPr>
          <p:spPr bwMode="auto">
            <a:xfrm>
              <a:off x="4787900" y="2312988"/>
              <a:ext cx="303213" cy="301625"/>
            </a:xfrm>
            <a:custGeom>
              <a:avLst/>
              <a:gdLst>
                <a:gd name="T0" fmla="*/ 2899 w 7040"/>
                <a:gd name="T1" fmla="*/ 6524 h 7025"/>
                <a:gd name="T2" fmla="*/ 2185 w 7040"/>
                <a:gd name="T3" fmla="*/ 6283 h 7025"/>
                <a:gd name="T4" fmla="*/ 1560 w 7040"/>
                <a:gd name="T5" fmla="*/ 5884 h 7025"/>
                <a:gd name="T6" fmla="*/ 1051 w 7040"/>
                <a:gd name="T7" fmla="*/ 5351 h 7025"/>
                <a:gd name="T8" fmla="*/ 682 w 7040"/>
                <a:gd name="T9" fmla="*/ 4709 h 7025"/>
                <a:gd name="T10" fmla="*/ 475 w 7040"/>
                <a:gd name="T11" fmla="*/ 3980 h 7025"/>
                <a:gd name="T12" fmla="*/ 455 w 7040"/>
                <a:gd name="T13" fmla="*/ 3198 h 7025"/>
                <a:gd name="T14" fmla="*/ 626 w 7040"/>
                <a:gd name="T15" fmla="*/ 2456 h 7025"/>
                <a:gd name="T16" fmla="*/ 965 w 7040"/>
                <a:gd name="T17" fmla="*/ 1794 h 7025"/>
                <a:gd name="T18" fmla="*/ 1448 w 7040"/>
                <a:gd name="T19" fmla="*/ 1237 h 7025"/>
                <a:gd name="T20" fmla="*/ 2052 w 7040"/>
                <a:gd name="T21" fmla="*/ 810 h 7025"/>
                <a:gd name="T22" fmla="*/ 2750 w 7040"/>
                <a:gd name="T23" fmla="*/ 536 h 7025"/>
                <a:gd name="T24" fmla="*/ 3520 w 7040"/>
                <a:gd name="T25" fmla="*/ 439 h 7025"/>
                <a:gd name="T26" fmla="*/ 4289 w 7040"/>
                <a:gd name="T27" fmla="*/ 536 h 7025"/>
                <a:gd name="T28" fmla="*/ 4988 w 7040"/>
                <a:gd name="T29" fmla="*/ 810 h 7025"/>
                <a:gd name="T30" fmla="*/ 5591 w 7040"/>
                <a:gd name="T31" fmla="*/ 1237 h 7025"/>
                <a:gd name="T32" fmla="*/ 6075 w 7040"/>
                <a:gd name="T33" fmla="*/ 1794 h 7025"/>
                <a:gd name="T34" fmla="*/ 6414 w 7040"/>
                <a:gd name="T35" fmla="*/ 2456 h 7025"/>
                <a:gd name="T36" fmla="*/ 6585 w 7040"/>
                <a:gd name="T37" fmla="*/ 3198 h 7025"/>
                <a:gd name="T38" fmla="*/ 6565 w 7040"/>
                <a:gd name="T39" fmla="*/ 3980 h 7025"/>
                <a:gd name="T40" fmla="*/ 6358 w 7040"/>
                <a:gd name="T41" fmla="*/ 4709 h 7025"/>
                <a:gd name="T42" fmla="*/ 5988 w 7040"/>
                <a:gd name="T43" fmla="*/ 5351 h 7025"/>
                <a:gd name="T44" fmla="*/ 5479 w 7040"/>
                <a:gd name="T45" fmla="*/ 5884 h 7025"/>
                <a:gd name="T46" fmla="*/ 4855 w 7040"/>
                <a:gd name="T47" fmla="*/ 6283 h 7025"/>
                <a:gd name="T48" fmla="*/ 4140 w 7040"/>
                <a:gd name="T49" fmla="*/ 6524 h 7025"/>
                <a:gd name="T50" fmla="*/ 3520 w 7040"/>
                <a:gd name="T51" fmla="*/ 0 h 7025"/>
                <a:gd name="T52" fmla="*/ 2640 w 7040"/>
                <a:gd name="T53" fmla="*/ 110 h 7025"/>
                <a:gd name="T54" fmla="*/ 1842 w 7040"/>
                <a:gd name="T55" fmla="*/ 424 h 7025"/>
                <a:gd name="T56" fmla="*/ 1153 w 7040"/>
                <a:gd name="T57" fmla="*/ 912 h 7025"/>
                <a:gd name="T58" fmla="*/ 600 w 7040"/>
                <a:gd name="T59" fmla="*/ 1548 h 7025"/>
                <a:gd name="T60" fmla="*/ 213 w 7040"/>
                <a:gd name="T61" fmla="*/ 2305 h 7025"/>
                <a:gd name="T62" fmla="*/ 18 w 7040"/>
                <a:gd name="T63" fmla="*/ 3153 h 7025"/>
                <a:gd name="T64" fmla="*/ 40 w 7040"/>
                <a:gd name="T65" fmla="*/ 4047 h 7025"/>
                <a:gd name="T66" fmla="*/ 276 w 7040"/>
                <a:gd name="T67" fmla="*/ 4880 h 7025"/>
                <a:gd name="T68" fmla="*/ 699 w 7040"/>
                <a:gd name="T69" fmla="*/ 5614 h 7025"/>
                <a:gd name="T70" fmla="*/ 1280 w 7040"/>
                <a:gd name="T71" fmla="*/ 6222 h 7025"/>
                <a:gd name="T72" fmla="*/ 1993 w 7040"/>
                <a:gd name="T73" fmla="*/ 6678 h 7025"/>
                <a:gd name="T74" fmla="*/ 2810 w 7040"/>
                <a:gd name="T75" fmla="*/ 6953 h 7025"/>
                <a:gd name="T76" fmla="*/ 3702 w 7040"/>
                <a:gd name="T77" fmla="*/ 7020 h 7025"/>
                <a:gd name="T78" fmla="*/ 4567 w 7040"/>
                <a:gd name="T79" fmla="*/ 6867 h 7025"/>
                <a:gd name="T80" fmla="*/ 5345 w 7040"/>
                <a:gd name="T81" fmla="*/ 6517 h 7025"/>
                <a:gd name="T82" fmla="*/ 6009 w 7040"/>
                <a:gd name="T83" fmla="*/ 5996 h 7025"/>
                <a:gd name="T84" fmla="*/ 6531 w 7040"/>
                <a:gd name="T85" fmla="*/ 5333 h 7025"/>
                <a:gd name="T86" fmla="*/ 6882 w 7040"/>
                <a:gd name="T87" fmla="*/ 4556 h 7025"/>
                <a:gd name="T88" fmla="*/ 7036 w 7040"/>
                <a:gd name="T89" fmla="*/ 3693 h 7025"/>
                <a:gd name="T90" fmla="*/ 6969 w 7040"/>
                <a:gd name="T91" fmla="*/ 2805 h 7025"/>
                <a:gd name="T92" fmla="*/ 6693 w 7040"/>
                <a:gd name="T93" fmla="*/ 1990 h 7025"/>
                <a:gd name="T94" fmla="*/ 6237 w 7040"/>
                <a:gd name="T95" fmla="*/ 1278 h 7025"/>
                <a:gd name="T96" fmla="*/ 5626 w 7040"/>
                <a:gd name="T97" fmla="*/ 697 h 7025"/>
                <a:gd name="T98" fmla="*/ 4891 w 7040"/>
                <a:gd name="T99" fmla="*/ 276 h 7025"/>
                <a:gd name="T100" fmla="*/ 4056 w 7040"/>
                <a:gd name="T101" fmla="*/ 40 h 702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</a:cxnLst>
              <a:rect l="0" t="0" r="r" b="b"/>
              <a:pathLst>
                <a:path w="7040" h="7025">
                  <a:moveTo>
                    <a:pt x="3520" y="6586"/>
                  </a:moveTo>
                  <a:lnTo>
                    <a:pt x="3362" y="6582"/>
                  </a:lnTo>
                  <a:lnTo>
                    <a:pt x="3205" y="6570"/>
                  </a:lnTo>
                  <a:lnTo>
                    <a:pt x="3051" y="6551"/>
                  </a:lnTo>
                  <a:lnTo>
                    <a:pt x="2899" y="6524"/>
                  </a:lnTo>
                  <a:lnTo>
                    <a:pt x="2750" y="6489"/>
                  </a:lnTo>
                  <a:lnTo>
                    <a:pt x="2604" y="6447"/>
                  </a:lnTo>
                  <a:lnTo>
                    <a:pt x="2460" y="6399"/>
                  </a:lnTo>
                  <a:lnTo>
                    <a:pt x="2320" y="6344"/>
                  </a:lnTo>
                  <a:lnTo>
                    <a:pt x="2185" y="6283"/>
                  </a:lnTo>
                  <a:lnTo>
                    <a:pt x="2052" y="6214"/>
                  </a:lnTo>
                  <a:lnTo>
                    <a:pt x="1922" y="6141"/>
                  </a:lnTo>
                  <a:lnTo>
                    <a:pt x="1797" y="6061"/>
                  </a:lnTo>
                  <a:lnTo>
                    <a:pt x="1677" y="5976"/>
                  </a:lnTo>
                  <a:lnTo>
                    <a:pt x="1560" y="5884"/>
                  </a:lnTo>
                  <a:lnTo>
                    <a:pt x="1448" y="5788"/>
                  </a:lnTo>
                  <a:lnTo>
                    <a:pt x="1342" y="5685"/>
                  </a:lnTo>
                  <a:lnTo>
                    <a:pt x="1240" y="5579"/>
                  </a:lnTo>
                  <a:lnTo>
                    <a:pt x="1142" y="5468"/>
                  </a:lnTo>
                  <a:lnTo>
                    <a:pt x="1051" y="5351"/>
                  </a:lnTo>
                  <a:lnTo>
                    <a:pt x="965" y="5231"/>
                  </a:lnTo>
                  <a:lnTo>
                    <a:pt x="885" y="5106"/>
                  </a:lnTo>
                  <a:lnTo>
                    <a:pt x="812" y="4977"/>
                  </a:lnTo>
                  <a:lnTo>
                    <a:pt x="743" y="4844"/>
                  </a:lnTo>
                  <a:lnTo>
                    <a:pt x="682" y="4709"/>
                  </a:lnTo>
                  <a:lnTo>
                    <a:pt x="626" y="4569"/>
                  </a:lnTo>
                  <a:lnTo>
                    <a:pt x="578" y="4426"/>
                  </a:lnTo>
                  <a:lnTo>
                    <a:pt x="536" y="4280"/>
                  </a:lnTo>
                  <a:lnTo>
                    <a:pt x="502" y="4132"/>
                  </a:lnTo>
                  <a:lnTo>
                    <a:pt x="475" y="3980"/>
                  </a:lnTo>
                  <a:lnTo>
                    <a:pt x="455" y="3827"/>
                  </a:lnTo>
                  <a:lnTo>
                    <a:pt x="443" y="3670"/>
                  </a:lnTo>
                  <a:lnTo>
                    <a:pt x="439" y="3513"/>
                  </a:lnTo>
                  <a:lnTo>
                    <a:pt x="443" y="3354"/>
                  </a:lnTo>
                  <a:lnTo>
                    <a:pt x="455" y="3198"/>
                  </a:lnTo>
                  <a:lnTo>
                    <a:pt x="475" y="3044"/>
                  </a:lnTo>
                  <a:lnTo>
                    <a:pt x="502" y="2893"/>
                  </a:lnTo>
                  <a:lnTo>
                    <a:pt x="536" y="2745"/>
                  </a:lnTo>
                  <a:lnTo>
                    <a:pt x="578" y="2598"/>
                  </a:lnTo>
                  <a:lnTo>
                    <a:pt x="626" y="2456"/>
                  </a:lnTo>
                  <a:lnTo>
                    <a:pt x="682" y="2316"/>
                  </a:lnTo>
                  <a:lnTo>
                    <a:pt x="743" y="2180"/>
                  </a:lnTo>
                  <a:lnTo>
                    <a:pt x="812" y="2047"/>
                  </a:lnTo>
                  <a:lnTo>
                    <a:pt x="885" y="1919"/>
                  </a:lnTo>
                  <a:lnTo>
                    <a:pt x="965" y="1794"/>
                  </a:lnTo>
                  <a:lnTo>
                    <a:pt x="1051" y="1674"/>
                  </a:lnTo>
                  <a:lnTo>
                    <a:pt x="1142" y="1557"/>
                  </a:lnTo>
                  <a:lnTo>
                    <a:pt x="1240" y="1446"/>
                  </a:lnTo>
                  <a:lnTo>
                    <a:pt x="1342" y="1340"/>
                  </a:lnTo>
                  <a:lnTo>
                    <a:pt x="1448" y="1237"/>
                  </a:lnTo>
                  <a:lnTo>
                    <a:pt x="1560" y="1141"/>
                  </a:lnTo>
                  <a:lnTo>
                    <a:pt x="1677" y="1049"/>
                  </a:lnTo>
                  <a:lnTo>
                    <a:pt x="1797" y="964"/>
                  </a:lnTo>
                  <a:lnTo>
                    <a:pt x="1922" y="884"/>
                  </a:lnTo>
                  <a:lnTo>
                    <a:pt x="2052" y="810"/>
                  </a:lnTo>
                  <a:lnTo>
                    <a:pt x="2185" y="742"/>
                  </a:lnTo>
                  <a:lnTo>
                    <a:pt x="2320" y="680"/>
                  </a:lnTo>
                  <a:lnTo>
                    <a:pt x="2460" y="625"/>
                  </a:lnTo>
                  <a:lnTo>
                    <a:pt x="2604" y="577"/>
                  </a:lnTo>
                  <a:lnTo>
                    <a:pt x="2750" y="536"/>
                  </a:lnTo>
                  <a:lnTo>
                    <a:pt x="2899" y="501"/>
                  </a:lnTo>
                  <a:lnTo>
                    <a:pt x="3051" y="474"/>
                  </a:lnTo>
                  <a:lnTo>
                    <a:pt x="3205" y="454"/>
                  </a:lnTo>
                  <a:lnTo>
                    <a:pt x="3362" y="443"/>
                  </a:lnTo>
                  <a:lnTo>
                    <a:pt x="3520" y="439"/>
                  </a:lnTo>
                  <a:lnTo>
                    <a:pt x="3678" y="443"/>
                  </a:lnTo>
                  <a:lnTo>
                    <a:pt x="3834" y="454"/>
                  </a:lnTo>
                  <a:lnTo>
                    <a:pt x="3989" y="474"/>
                  </a:lnTo>
                  <a:lnTo>
                    <a:pt x="4140" y="501"/>
                  </a:lnTo>
                  <a:lnTo>
                    <a:pt x="4289" y="536"/>
                  </a:lnTo>
                  <a:lnTo>
                    <a:pt x="4436" y="577"/>
                  </a:lnTo>
                  <a:lnTo>
                    <a:pt x="4579" y="625"/>
                  </a:lnTo>
                  <a:lnTo>
                    <a:pt x="4719" y="680"/>
                  </a:lnTo>
                  <a:lnTo>
                    <a:pt x="4855" y="742"/>
                  </a:lnTo>
                  <a:lnTo>
                    <a:pt x="4988" y="810"/>
                  </a:lnTo>
                  <a:lnTo>
                    <a:pt x="5117" y="884"/>
                  </a:lnTo>
                  <a:lnTo>
                    <a:pt x="5242" y="964"/>
                  </a:lnTo>
                  <a:lnTo>
                    <a:pt x="5362" y="1049"/>
                  </a:lnTo>
                  <a:lnTo>
                    <a:pt x="5479" y="1141"/>
                  </a:lnTo>
                  <a:lnTo>
                    <a:pt x="5591" y="1237"/>
                  </a:lnTo>
                  <a:lnTo>
                    <a:pt x="5698" y="1340"/>
                  </a:lnTo>
                  <a:lnTo>
                    <a:pt x="5800" y="1446"/>
                  </a:lnTo>
                  <a:lnTo>
                    <a:pt x="5897" y="1557"/>
                  </a:lnTo>
                  <a:lnTo>
                    <a:pt x="5988" y="1674"/>
                  </a:lnTo>
                  <a:lnTo>
                    <a:pt x="6075" y="1794"/>
                  </a:lnTo>
                  <a:lnTo>
                    <a:pt x="6154" y="1919"/>
                  </a:lnTo>
                  <a:lnTo>
                    <a:pt x="6228" y="2047"/>
                  </a:lnTo>
                  <a:lnTo>
                    <a:pt x="6297" y="2180"/>
                  </a:lnTo>
                  <a:lnTo>
                    <a:pt x="6358" y="2316"/>
                  </a:lnTo>
                  <a:lnTo>
                    <a:pt x="6414" y="2456"/>
                  </a:lnTo>
                  <a:lnTo>
                    <a:pt x="6462" y="2598"/>
                  </a:lnTo>
                  <a:lnTo>
                    <a:pt x="6503" y="2745"/>
                  </a:lnTo>
                  <a:lnTo>
                    <a:pt x="6538" y="2893"/>
                  </a:lnTo>
                  <a:lnTo>
                    <a:pt x="6565" y="3044"/>
                  </a:lnTo>
                  <a:lnTo>
                    <a:pt x="6585" y="3198"/>
                  </a:lnTo>
                  <a:lnTo>
                    <a:pt x="6597" y="3354"/>
                  </a:lnTo>
                  <a:lnTo>
                    <a:pt x="6601" y="3513"/>
                  </a:lnTo>
                  <a:lnTo>
                    <a:pt x="6597" y="3670"/>
                  </a:lnTo>
                  <a:lnTo>
                    <a:pt x="6585" y="3827"/>
                  </a:lnTo>
                  <a:lnTo>
                    <a:pt x="6565" y="3980"/>
                  </a:lnTo>
                  <a:lnTo>
                    <a:pt x="6538" y="4132"/>
                  </a:lnTo>
                  <a:lnTo>
                    <a:pt x="6503" y="4280"/>
                  </a:lnTo>
                  <a:lnTo>
                    <a:pt x="6462" y="4426"/>
                  </a:lnTo>
                  <a:lnTo>
                    <a:pt x="6414" y="4569"/>
                  </a:lnTo>
                  <a:lnTo>
                    <a:pt x="6358" y="4709"/>
                  </a:lnTo>
                  <a:lnTo>
                    <a:pt x="6297" y="4844"/>
                  </a:lnTo>
                  <a:lnTo>
                    <a:pt x="6228" y="4977"/>
                  </a:lnTo>
                  <a:lnTo>
                    <a:pt x="6154" y="5106"/>
                  </a:lnTo>
                  <a:lnTo>
                    <a:pt x="6075" y="5231"/>
                  </a:lnTo>
                  <a:lnTo>
                    <a:pt x="5988" y="5351"/>
                  </a:lnTo>
                  <a:lnTo>
                    <a:pt x="5897" y="5468"/>
                  </a:lnTo>
                  <a:lnTo>
                    <a:pt x="5800" y="5579"/>
                  </a:lnTo>
                  <a:lnTo>
                    <a:pt x="5698" y="5685"/>
                  </a:lnTo>
                  <a:lnTo>
                    <a:pt x="5591" y="5788"/>
                  </a:lnTo>
                  <a:lnTo>
                    <a:pt x="5479" y="5884"/>
                  </a:lnTo>
                  <a:lnTo>
                    <a:pt x="5362" y="5976"/>
                  </a:lnTo>
                  <a:lnTo>
                    <a:pt x="5242" y="6061"/>
                  </a:lnTo>
                  <a:lnTo>
                    <a:pt x="5117" y="6141"/>
                  </a:lnTo>
                  <a:lnTo>
                    <a:pt x="4988" y="6214"/>
                  </a:lnTo>
                  <a:lnTo>
                    <a:pt x="4855" y="6283"/>
                  </a:lnTo>
                  <a:lnTo>
                    <a:pt x="4719" y="6344"/>
                  </a:lnTo>
                  <a:lnTo>
                    <a:pt x="4579" y="6399"/>
                  </a:lnTo>
                  <a:lnTo>
                    <a:pt x="4436" y="6447"/>
                  </a:lnTo>
                  <a:lnTo>
                    <a:pt x="4289" y="6489"/>
                  </a:lnTo>
                  <a:lnTo>
                    <a:pt x="4140" y="6524"/>
                  </a:lnTo>
                  <a:lnTo>
                    <a:pt x="3989" y="6551"/>
                  </a:lnTo>
                  <a:lnTo>
                    <a:pt x="3834" y="6570"/>
                  </a:lnTo>
                  <a:lnTo>
                    <a:pt x="3678" y="6582"/>
                  </a:lnTo>
                  <a:lnTo>
                    <a:pt x="3520" y="6586"/>
                  </a:lnTo>
                  <a:close/>
                  <a:moveTo>
                    <a:pt x="3520" y="0"/>
                  </a:moveTo>
                  <a:lnTo>
                    <a:pt x="3338" y="5"/>
                  </a:lnTo>
                  <a:lnTo>
                    <a:pt x="3160" y="18"/>
                  </a:lnTo>
                  <a:lnTo>
                    <a:pt x="2984" y="40"/>
                  </a:lnTo>
                  <a:lnTo>
                    <a:pt x="2810" y="71"/>
                  </a:lnTo>
                  <a:lnTo>
                    <a:pt x="2640" y="110"/>
                  </a:lnTo>
                  <a:lnTo>
                    <a:pt x="2473" y="157"/>
                  </a:lnTo>
                  <a:lnTo>
                    <a:pt x="2309" y="213"/>
                  </a:lnTo>
                  <a:lnTo>
                    <a:pt x="2149" y="276"/>
                  </a:lnTo>
                  <a:lnTo>
                    <a:pt x="1993" y="346"/>
                  </a:lnTo>
                  <a:lnTo>
                    <a:pt x="1842" y="424"/>
                  </a:lnTo>
                  <a:lnTo>
                    <a:pt x="1695" y="508"/>
                  </a:lnTo>
                  <a:lnTo>
                    <a:pt x="1552" y="600"/>
                  </a:lnTo>
                  <a:lnTo>
                    <a:pt x="1414" y="697"/>
                  </a:lnTo>
                  <a:lnTo>
                    <a:pt x="1280" y="802"/>
                  </a:lnTo>
                  <a:lnTo>
                    <a:pt x="1153" y="912"/>
                  </a:lnTo>
                  <a:lnTo>
                    <a:pt x="1031" y="1028"/>
                  </a:lnTo>
                  <a:lnTo>
                    <a:pt x="914" y="1151"/>
                  </a:lnTo>
                  <a:lnTo>
                    <a:pt x="803" y="1278"/>
                  </a:lnTo>
                  <a:lnTo>
                    <a:pt x="699" y="1411"/>
                  </a:lnTo>
                  <a:lnTo>
                    <a:pt x="600" y="1548"/>
                  </a:lnTo>
                  <a:lnTo>
                    <a:pt x="509" y="1691"/>
                  </a:lnTo>
                  <a:lnTo>
                    <a:pt x="424" y="1838"/>
                  </a:lnTo>
                  <a:lnTo>
                    <a:pt x="347" y="1990"/>
                  </a:lnTo>
                  <a:lnTo>
                    <a:pt x="276" y="2145"/>
                  </a:lnTo>
                  <a:lnTo>
                    <a:pt x="213" y="2305"/>
                  </a:lnTo>
                  <a:lnTo>
                    <a:pt x="158" y="2468"/>
                  </a:lnTo>
                  <a:lnTo>
                    <a:pt x="110" y="2634"/>
                  </a:lnTo>
                  <a:lnTo>
                    <a:pt x="71" y="2805"/>
                  </a:lnTo>
                  <a:lnTo>
                    <a:pt x="40" y="2978"/>
                  </a:lnTo>
                  <a:lnTo>
                    <a:pt x="18" y="3153"/>
                  </a:lnTo>
                  <a:lnTo>
                    <a:pt x="4" y="3332"/>
                  </a:lnTo>
                  <a:lnTo>
                    <a:pt x="0" y="3513"/>
                  </a:lnTo>
                  <a:lnTo>
                    <a:pt x="4" y="3693"/>
                  </a:lnTo>
                  <a:lnTo>
                    <a:pt x="18" y="3872"/>
                  </a:lnTo>
                  <a:lnTo>
                    <a:pt x="40" y="4047"/>
                  </a:lnTo>
                  <a:lnTo>
                    <a:pt x="71" y="4220"/>
                  </a:lnTo>
                  <a:lnTo>
                    <a:pt x="110" y="4390"/>
                  </a:lnTo>
                  <a:lnTo>
                    <a:pt x="158" y="4556"/>
                  </a:lnTo>
                  <a:lnTo>
                    <a:pt x="213" y="4720"/>
                  </a:lnTo>
                  <a:lnTo>
                    <a:pt x="276" y="4880"/>
                  </a:lnTo>
                  <a:lnTo>
                    <a:pt x="347" y="5035"/>
                  </a:lnTo>
                  <a:lnTo>
                    <a:pt x="424" y="5187"/>
                  </a:lnTo>
                  <a:lnTo>
                    <a:pt x="509" y="5333"/>
                  </a:lnTo>
                  <a:lnTo>
                    <a:pt x="600" y="5476"/>
                  </a:lnTo>
                  <a:lnTo>
                    <a:pt x="699" y="5614"/>
                  </a:lnTo>
                  <a:lnTo>
                    <a:pt x="803" y="5747"/>
                  </a:lnTo>
                  <a:lnTo>
                    <a:pt x="914" y="5874"/>
                  </a:lnTo>
                  <a:lnTo>
                    <a:pt x="1031" y="5996"/>
                  </a:lnTo>
                  <a:lnTo>
                    <a:pt x="1153" y="6112"/>
                  </a:lnTo>
                  <a:lnTo>
                    <a:pt x="1280" y="6222"/>
                  </a:lnTo>
                  <a:lnTo>
                    <a:pt x="1414" y="6327"/>
                  </a:lnTo>
                  <a:lnTo>
                    <a:pt x="1552" y="6425"/>
                  </a:lnTo>
                  <a:lnTo>
                    <a:pt x="1695" y="6517"/>
                  </a:lnTo>
                  <a:lnTo>
                    <a:pt x="1842" y="6601"/>
                  </a:lnTo>
                  <a:lnTo>
                    <a:pt x="1993" y="6678"/>
                  </a:lnTo>
                  <a:lnTo>
                    <a:pt x="2149" y="6748"/>
                  </a:lnTo>
                  <a:lnTo>
                    <a:pt x="2309" y="6812"/>
                  </a:lnTo>
                  <a:lnTo>
                    <a:pt x="2473" y="6867"/>
                  </a:lnTo>
                  <a:lnTo>
                    <a:pt x="2640" y="6914"/>
                  </a:lnTo>
                  <a:lnTo>
                    <a:pt x="2810" y="6953"/>
                  </a:lnTo>
                  <a:lnTo>
                    <a:pt x="2984" y="6984"/>
                  </a:lnTo>
                  <a:lnTo>
                    <a:pt x="3160" y="7006"/>
                  </a:lnTo>
                  <a:lnTo>
                    <a:pt x="3338" y="7020"/>
                  </a:lnTo>
                  <a:lnTo>
                    <a:pt x="3520" y="7025"/>
                  </a:lnTo>
                  <a:lnTo>
                    <a:pt x="3702" y="7020"/>
                  </a:lnTo>
                  <a:lnTo>
                    <a:pt x="3880" y="7006"/>
                  </a:lnTo>
                  <a:lnTo>
                    <a:pt x="4056" y="6984"/>
                  </a:lnTo>
                  <a:lnTo>
                    <a:pt x="4230" y="6953"/>
                  </a:lnTo>
                  <a:lnTo>
                    <a:pt x="4400" y="6914"/>
                  </a:lnTo>
                  <a:lnTo>
                    <a:pt x="4567" y="6867"/>
                  </a:lnTo>
                  <a:lnTo>
                    <a:pt x="4731" y="6812"/>
                  </a:lnTo>
                  <a:lnTo>
                    <a:pt x="4891" y="6748"/>
                  </a:lnTo>
                  <a:lnTo>
                    <a:pt x="5047" y="6678"/>
                  </a:lnTo>
                  <a:lnTo>
                    <a:pt x="5197" y="6601"/>
                  </a:lnTo>
                  <a:lnTo>
                    <a:pt x="5345" y="6517"/>
                  </a:lnTo>
                  <a:lnTo>
                    <a:pt x="5488" y="6425"/>
                  </a:lnTo>
                  <a:lnTo>
                    <a:pt x="5626" y="6327"/>
                  </a:lnTo>
                  <a:lnTo>
                    <a:pt x="5759" y="6222"/>
                  </a:lnTo>
                  <a:lnTo>
                    <a:pt x="5886" y="6112"/>
                  </a:lnTo>
                  <a:lnTo>
                    <a:pt x="6009" y="5996"/>
                  </a:lnTo>
                  <a:lnTo>
                    <a:pt x="6126" y="5874"/>
                  </a:lnTo>
                  <a:lnTo>
                    <a:pt x="6237" y="5747"/>
                  </a:lnTo>
                  <a:lnTo>
                    <a:pt x="6341" y="5614"/>
                  </a:lnTo>
                  <a:lnTo>
                    <a:pt x="6439" y="5476"/>
                  </a:lnTo>
                  <a:lnTo>
                    <a:pt x="6531" y="5333"/>
                  </a:lnTo>
                  <a:lnTo>
                    <a:pt x="6616" y="5187"/>
                  </a:lnTo>
                  <a:lnTo>
                    <a:pt x="6693" y="5035"/>
                  </a:lnTo>
                  <a:lnTo>
                    <a:pt x="6764" y="4880"/>
                  </a:lnTo>
                  <a:lnTo>
                    <a:pt x="6827" y="4720"/>
                  </a:lnTo>
                  <a:lnTo>
                    <a:pt x="6882" y="4556"/>
                  </a:lnTo>
                  <a:lnTo>
                    <a:pt x="6930" y="4390"/>
                  </a:lnTo>
                  <a:lnTo>
                    <a:pt x="6969" y="4220"/>
                  </a:lnTo>
                  <a:lnTo>
                    <a:pt x="7000" y="4047"/>
                  </a:lnTo>
                  <a:lnTo>
                    <a:pt x="7022" y="3872"/>
                  </a:lnTo>
                  <a:lnTo>
                    <a:pt x="7036" y="3693"/>
                  </a:lnTo>
                  <a:lnTo>
                    <a:pt x="7040" y="3513"/>
                  </a:lnTo>
                  <a:lnTo>
                    <a:pt x="7036" y="3332"/>
                  </a:lnTo>
                  <a:lnTo>
                    <a:pt x="7022" y="3153"/>
                  </a:lnTo>
                  <a:lnTo>
                    <a:pt x="7000" y="2978"/>
                  </a:lnTo>
                  <a:lnTo>
                    <a:pt x="6969" y="2805"/>
                  </a:lnTo>
                  <a:lnTo>
                    <a:pt x="6930" y="2634"/>
                  </a:lnTo>
                  <a:lnTo>
                    <a:pt x="6882" y="2468"/>
                  </a:lnTo>
                  <a:lnTo>
                    <a:pt x="6827" y="2305"/>
                  </a:lnTo>
                  <a:lnTo>
                    <a:pt x="6764" y="2145"/>
                  </a:lnTo>
                  <a:lnTo>
                    <a:pt x="6693" y="1990"/>
                  </a:lnTo>
                  <a:lnTo>
                    <a:pt x="6616" y="1838"/>
                  </a:lnTo>
                  <a:lnTo>
                    <a:pt x="6531" y="1691"/>
                  </a:lnTo>
                  <a:lnTo>
                    <a:pt x="6439" y="1548"/>
                  </a:lnTo>
                  <a:lnTo>
                    <a:pt x="6341" y="1411"/>
                  </a:lnTo>
                  <a:lnTo>
                    <a:pt x="6237" y="1278"/>
                  </a:lnTo>
                  <a:lnTo>
                    <a:pt x="6126" y="1151"/>
                  </a:lnTo>
                  <a:lnTo>
                    <a:pt x="6009" y="1028"/>
                  </a:lnTo>
                  <a:lnTo>
                    <a:pt x="5886" y="912"/>
                  </a:lnTo>
                  <a:lnTo>
                    <a:pt x="5759" y="802"/>
                  </a:lnTo>
                  <a:lnTo>
                    <a:pt x="5626" y="697"/>
                  </a:lnTo>
                  <a:lnTo>
                    <a:pt x="5488" y="600"/>
                  </a:lnTo>
                  <a:lnTo>
                    <a:pt x="5345" y="508"/>
                  </a:lnTo>
                  <a:lnTo>
                    <a:pt x="5197" y="424"/>
                  </a:lnTo>
                  <a:lnTo>
                    <a:pt x="5047" y="346"/>
                  </a:lnTo>
                  <a:lnTo>
                    <a:pt x="4891" y="276"/>
                  </a:lnTo>
                  <a:lnTo>
                    <a:pt x="4731" y="213"/>
                  </a:lnTo>
                  <a:lnTo>
                    <a:pt x="4567" y="157"/>
                  </a:lnTo>
                  <a:lnTo>
                    <a:pt x="4400" y="110"/>
                  </a:lnTo>
                  <a:lnTo>
                    <a:pt x="4230" y="71"/>
                  </a:lnTo>
                  <a:lnTo>
                    <a:pt x="4056" y="40"/>
                  </a:lnTo>
                  <a:lnTo>
                    <a:pt x="3880" y="18"/>
                  </a:lnTo>
                  <a:lnTo>
                    <a:pt x="3702" y="5"/>
                  </a:lnTo>
                  <a:lnTo>
                    <a:pt x="3520" y="0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40" tIns="45720" rIns="91440" bIns="45720" numCol="1" anchor="t" anchorCtr="0" compatLnSpc="1"/>
            <a:lstStyle/>
            <a:p>
              <a:endParaRPr lang="id-ID"/>
            </a:p>
          </p:txBody>
        </p:sp>
        <p:sp>
          <p:nvSpPr>
            <p:cNvPr id="56" name="Freeform 76"/>
            <p:cNvSpPr>
              <a:spLocks noEditPoints="1"/>
            </p:cNvSpPr>
            <p:nvPr/>
          </p:nvSpPr>
          <p:spPr bwMode="auto">
            <a:xfrm>
              <a:off x="4852988" y="2378076"/>
              <a:ext cx="173038" cy="171450"/>
            </a:xfrm>
            <a:custGeom>
              <a:avLst/>
              <a:gdLst>
                <a:gd name="T0" fmla="*/ 1708 w 4023"/>
                <a:gd name="T1" fmla="*/ 3482 h 4015"/>
                <a:gd name="T2" fmla="*/ 1358 w 4023"/>
                <a:gd name="T3" fmla="*/ 3364 h 4015"/>
                <a:gd name="T4" fmla="*/ 1052 w 4023"/>
                <a:gd name="T5" fmla="*/ 3169 h 4015"/>
                <a:gd name="T6" fmla="*/ 803 w 4023"/>
                <a:gd name="T7" fmla="*/ 2908 h 4015"/>
                <a:gd name="T8" fmla="*/ 621 w 4023"/>
                <a:gd name="T9" fmla="*/ 2593 h 4015"/>
                <a:gd name="T10" fmla="*/ 521 w 4023"/>
                <a:gd name="T11" fmla="*/ 2236 h 4015"/>
                <a:gd name="T12" fmla="*/ 511 w 4023"/>
                <a:gd name="T13" fmla="*/ 1853 h 4015"/>
                <a:gd name="T14" fmla="*/ 595 w 4023"/>
                <a:gd name="T15" fmla="*/ 1490 h 4015"/>
                <a:gd name="T16" fmla="*/ 761 w 4023"/>
                <a:gd name="T17" fmla="*/ 1165 h 4015"/>
                <a:gd name="T18" fmla="*/ 998 w 4023"/>
                <a:gd name="T19" fmla="*/ 893 h 4015"/>
                <a:gd name="T20" fmla="*/ 1293 w 4023"/>
                <a:gd name="T21" fmla="*/ 684 h 4015"/>
                <a:gd name="T22" fmla="*/ 1635 w 4023"/>
                <a:gd name="T23" fmla="*/ 549 h 4015"/>
                <a:gd name="T24" fmla="*/ 2012 w 4023"/>
                <a:gd name="T25" fmla="*/ 502 h 4015"/>
                <a:gd name="T26" fmla="*/ 2389 w 4023"/>
                <a:gd name="T27" fmla="*/ 549 h 4015"/>
                <a:gd name="T28" fmla="*/ 2731 w 4023"/>
                <a:gd name="T29" fmla="*/ 684 h 4015"/>
                <a:gd name="T30" fmla="*/ 3026 w 4023"/>
                <a:gd name="T31" fmla="*/ 893 h 4015"/>
                <a:gd name="T32" fmla="*/ 3263 w 4023"/>
                <a:gd name="T33" fmla="*/ 1165 h 4015"/>
                <a:gd name="T34" fmla="*/ 3429 w 4023"/>
                <a:gd name="T35" fmla="*/ 1490 h 4015"/>
                <a:gd name="T36" fmla="*/ 3513 w 4023"/>
                <a:gd name="T37" fmla="*/ 1853 h 4015"/>
                <a:gd name="T38" fmla="*/ 3503 w 4023"/>
                <a:gd name="T39" fmla="*/ 2236 h 4015"/>
                <a:gd name="T40" fmla="*/ 3402 w 4023"/>
                <a:gd name="T41" fmla="*/ 2593 h 4015"/>
                <a:gd name="T42" fmla="*/ 3221 w 4023"/>
                <a:gd name="T43" fmla="*/ 2908 h 4015"/>
                <a:gd name="T44" fmla="*/ 2971 w 4023"/>
                <a:gd name="T45" fmla="*/ 3169 h 4015"/>
                <a:gd name="T46" fmla="*/ 2665 w 4023"/>
                <a:gd name="T47" fmla="*/ 3364 h 4015"/>
                <a:gd name="T48" fmla="*/ 2316 w 4023"/>
                <a:gd name="T49" fmla="*/ 3482 h 4015"/>
                <a:gd name="T50" fmla="*/ 2012 w 4023"/>
                <a:gd name="T51" fmla="*/ 0 h 4015"/>
                <a:gd name="T52" fmla="*/ 1509 w 4023"/>
                <a:gd name="T53" fmla="*/ 63 h 4015"/>
                <a:gd name="T54" fmla="*/ 1053 w 4023"/>
                <a:gd name="T55" fmla="*/ 242 h 4015"/>
                <a:gd name="T56" fmla="*/ 659 w 4023"/>
                <a:gd name="T57" fmla="*/ 521 h 4015"/>
                <a:gd name="T58" fmla="*/ 344 w 4023"/>
                <a:gd name="T59" fmla="*/ 884 h 4015"/>
                <a:gd name="T60" fmla="*/ 122 w 4023"/>
                <a:gd name="T61" fmla="*/ 1317 h 4015"/>
                <a:gd name="T62" fmla="*/ 11 w 4023"/>
                <a:gd name="T63" fmla="*/ 1802 h 4015"/>
                <a:gd name="T64" fmla="*/ 23 w 4023"/>
                <a:gd name="T65" fmla="*/ 2313 h 4015"/>
                <a:gd name="T66" fmla="*/ 159 w 4023"/>
                <a:gd name="T67" fmla="*/ 2788 h 4015"/>
                <a:gd name="T68" fmla="*/ 399 w 4023"/>
                <a:gd name="T69" fmla="*/ 3209 h 4015"/>
                <a:gd name="T70" fmla="*/ 732 w 4023"/>
                <a:gd name="T71" fmla="*/ 3556 h 4015"/>
                <a:gd name="T72" fmla="*/ 1139 w 4023"/>
                <a:gd name="T73" fmla="*/ 3817 h 4015"/>
                <a:gd name="T74" fmla="*/ 1606 w 4023"/>
                <a:gd name="T75" fmla="*/ 3974 h 4015"/>
                <a:gd name="T76" fmla="*/ 2115 w 4023"/>
                <a:gd name="T77" fmla="*/ 4012 h 4015"/>
                <a:gd name="T78" fmla="*/ 2610 w 4023"/>
                <a:gd name="T79" fmla="*/ 3925 h 4015"/>
                <a:gd name="T80" fmla="*/ 3055 w 4023"/>
                <a:gd name="T81" fmla="*/ 3724 h 4015"/>
                <a:gd name="T82" fmla="*/ 3435 w 4023"/>
                <a:gd name="T83" fmla="*/ 3427 h 4015"/>
                <a:gd name="T84" fmla="*/ 3733 w 4023"/>
                <a:gd name="T85" fmla="*/ 3048 h 4015"/>
                <a:gd name="T86" fmla="*/ 3933 w 4023"/>
                <a:gd name="T87" fmla="*/ 2605 h 4015"/>
                <a:gd name="T88" fmla="*/ 4021 w 4023"/>
                <a:gd name="T89" fmla="*/ 2111 h 4015"/>
                <a:gd name="T90" fmla="*/ 3983 w 4023"/>
                <a:gd name="T91" fmla="*/ 1603 h 4015"/>
                <a:gd name="T92" fmla="*/ 3825 w 4023"/>
                <a:gd name="T93" fmla="*/ 1137 h 4015"/>
                <a:gd name="T94" fmla="*/ 3565 w 4023"/>
                <a:gd name="T95" fmla="*/ 731 h 4015"/>
                <a:gd name="T96" fmla="*/ 3216 w 4023"/>
                <a:gd name="T97" fmla="*/ 399 h 4015"/>
                <a:gd name="T98" fmla="*/ 2795 w 4023"/>
                <a:gd name="T99" fmla="*/ 158 h 4015"/>
                <a:gd name="T100" fmla="*/ 2318 w 4023"/>
                <a:gd name="T101" fmla="*/ 23 h 401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</a:cxnLst>
              <a:rect l="0" t="0" r="r" b="b"/>
              <a:pathLst>
                <a:path w="4023" h="4015">
                  <a:moveTo>
                    <a:pt x="2012" y="3513"/>
                  </a:moveTo>
                  <a:lnTo>
                    <a:pt x="1934" y="3511"/>
                  </a:lnTo>
                  <a:lnTo>
                    <a:pt x="1858" y="3505"/>
                  </a:lnTo>
                  <a:lnTo>
                    <a:pt x="1782" y="3495"/>
                  </a:lnTo>
                  <a:lnTo>
                    <a:pt x="1708" y="3482"/>
                  </a:lnTo>
                  <a:lnTo>
                    <a:pt x="1635" y="3465"/>
                  </a:lnTo>
                  <a:lnTo>
                    <a:pt x="1564" y="3445"/>
                  </a:lnTo>
                  <a:lnTo>
                    <a:pt x="1493" y="3422"/>
                  </a:lnTo>
                  <a:lnTo>
                    <a:pt x="1425" y="3395"/>
                  </a:lnTo>
                  <a:lnTo>
                    <a:pt x="1358" y="3364"/>
                  </a:lnTo>
                  <a:lnTo>
                    <a:pt x="1293" y="3331"/>
                  </a:lnTo>
                  <a:lnTo>
                    <a:pt x="1230" y="3294"/>
                  </a:lnTo>
                  <a:lnTo>
                    <a:pt x="1169" y="3255"/>
                  </a:lnTo>
                  <a:lnTo>
                    <a:pt x="1109" y="3213"/>
                  </a:lnTo>
                  <a:lnTo>
                    <a:pt x="1052" y="3169"/>
                  </a:lnTo>
                  <a:lnTo>
                    <a:pt x="998" y="3122"/>
                  </a:lnTo>
                  <a:lnTo>
                    <a:pt x="945" y="3071"/>
                  </a:lnTo>
                  <a:lnTo>
                    <a:pt x="895" y="3019"/>
                  </a:lnTo>
                  <a:lnTo>
                    <a:pt x="848" y="2965"/>
                  </a:lnTo>
                  <a:lnTo>
                    <a:pt x="803" y="2908"/>
                  </a:lnTo>
                  <a:lnTo>
                    <a:pt x="761" y="2849"/>
                  </a:lnTo>
                  <a:lnTo>
                    <a:pt x="722" y="2787"/>
                  </a:lnTo>
                  <a:lnTo>
                    <a:pt x="686" y="2725"/>
                  </a:lnTo>
                  <a:lnTo>
                    <a:pt x="651" y="2660"/>
                  </a:lnTo>
                  <a:lnTo>
                    <a:pt x="621" y="2593"/>
                  </a:lnTo>
                  <a:lnTo>
                    <a:pt x="595" y="2524"/>
                  </a:lnTo>
                  <a:lnTo>
                    <a:pt x="571" y="2455"/>
                  </a:lnTo>
                  <a:lnTo>
                    <a:pt x="551" y="2383"/>
                  </a:lnTo>
                  <a:lnTo>
                    <a:pt x="534" y="2311"/>
                  </a:lnTo>
                  <a:lnTo>
                    <a:pt x="521" y="2236"/>
                  </a:lnTo>
                  <a:lnTo>
                    <a:pt x="511" y="2161"/>
                  </a:lnTo>
                  <a:lnTo>
                    <a:pt x="505" y="2085"/>
                  </a:lnTo>
                  <a:lnTo>
                    <a:pt x="504" y="2008"/>
                  </a:lnTo>
                  <a:lnTo>
                    <a:pt x="505" y="1930"/>
                  </a:lnTo>
                  <a:lnTo>
                    <a:pt x="511" y="1853"/>
                  </a:lnTo>
                  <a:lnTo>
                    <a:pt x="521" y="1778"/>
                  </a:lnTo>
                  <a:lnTo>
                    <a:pt x="534" y="1704"/>
                  </a:lnTo>
                  <a:lnTo>
                    <a:pt x="551" y="1631"/>
                  </a:lnTo>
                  <a:lnTo>
                    <a:pt x="571" y="1560"/>
                  </a:lnTo>
                  <a:lnTo>
                    <a:pt x="595" y="1490"/>
                  </a:lnTo>
                  <a:lnTo>
                    <a:pt x="621" y="1421"/>
                  </a:lnTo>
                  <a:lnTo>
                    <a:pt x="651" y="1355"/>
                  </a:lnTo>
                  <a:lnTo>
                    <a:pt x="686" y="1290"/>
                  </a:lnTo>
                  <a:lnTo>
                    <a:pt x="722" y="1227"/>
                  </a:lnTo>
                  <a:lnTo>
                    <a:pt x="761" y="1165"/>
                  </a:lnTo>
                  <a:lnTo>
                    <a:pt x="803" y="1107"/>
                  </a:lnTo>
                  <a:lnTo>
                    <a:pt x="848" y="1050"/>
                  </a:lnTo>
                  <a:lnTo>
                    <a:pt x="895" y="995"/>
                  </a:lnTo>
                  <a:lnTo>
                    <a:pt x="945" y="943"/>
                  </a:lnTo>
                  <a:lnTo>
                    <a:pt x="998" y="893"/>
                  </a:lnTo>
                  <a:lnTo>
                    <a:pt x="1052" y="845"/>
                  </a:lnTo>
                  <a:lnTo>
                    <a:pt x="1109" y="801"/>
                  </a:lnTo>
                  <a:lnTo>
                    <a:pt x="1169" y="759"/>
                  </a:lnTo>
                  <a:lnTo>
                    <a:pt x="1230" y="720"/>
                  </a:lnTo>
                  <a:lnTo>
                    <a:pt x="1293" y="684"/>
                  </a:lnTo>
                  <a:lnTo>
                    <a:pt x="1358" y="651"/>
                  </a:lnTo>
                  <a:lnTo>
                    <a:pt x="1425" y="620"/>
                  </a:lnTo>
                  <a:lnTo>
                    <a:pt x="1493" y="593"/>
                  </a:lnTo>
                  <a:lnTo>
                    <a:pt x="1564" y="569"/>
                  </a:lnTo>
                  <a:lnTo>
                    <a:pt x="1635" y="549"/>
                  </a:lnTo>
                  <a:lnTo>
                    <a:pt x="1708" y="532"/>
                  </a:lnTo>
                  <a:lnTo>
                    <a:pt x="1782" y="519"/>
                  </a:lnTo>
                  <a:lnTo>
                    <a:pt x="1858" y="510"/>
                  </a:lnTo>
                  <a:lnTo>
                    <a:pt x="1934" y="504"/>
                  </a:lnTo>
                  <a:lnTo>
                    <a:pt x="2012" y="502"/>
                  </a:lnTo>
                  <a:lnTo>
                    <a:pt x="2090" y="504"/>
                  </a:lnTo>
                  <a:lnTo>
                    <a:pt x="2166" y="510"/>
                  </a:lnTo>
                  <a:lnTo>
                    <a:pt x="2242" y="519"/>
                  </a:lnTo>
                  <a:lnTo>
                    <a:pt x="2316" y="532"/>
                  </a:lnTo>
                  <a:lnTo>
                    <a:pt x="2389" y="549"/>
                  </a:lnTo>
                  <a:lnTo>
                    <a:pt x="2460" y="569"/>
                  </a:lnTo>
                  <a:lnTo>
                    <a:pt x="2531" y="593"/>
                  </a:lnTo>
                  <a:lnTo>
                    <a:pt x="2599" y="620"/>
                  </a:lnTo>
                  <a:lnTo>
                    <a:pt x="2665" y="651"/>
                  </a:lnTo>
                  <a:lnTo>
                    <a:pt x="2731" y="684"/>
                  </a:lnTo>
                  <a:lnTo>
                    <a:pt x="2794" y="720"/>
                  </a:lnTo>
                  <a:lnTo>
                    <a:pt x="2855" y="759"/>
                  </a:lnTo>
                  <a:lnTo>
                    <a:pt x="2915" y="801"/>
                  </a:lnTo>
                  <a:lnTo>
                    <a:pt x="2971" y="845"/>
                  </a:lnTo>
                  <a:lnTo>
                    <a:pt x="3026" y="893"/>
                  </a:lnTo>
                  <a:lnTo>
                    <a:pt x="3079" y="943"/>
                  </a:lnTo>
                  <a:lnTo>
                    <a:pt x="3129" y="995"/>
                  </a:lnTo>
                  <a:lnTo>
                    <a:pt x="3176" y="1050"/>
                  </a:lnTo>
                  <a:lnTo>
                    <a:pt x="3221" y="1107"/>
                  </a:lnTo>
                  <a:lnTo>
                    <a:pt x="3263" y="1165"/>
                  </a:lnTo>
                  <a:lnTo>
                    <a:pt x="3302" y="1227"/>
                  </a:lnTo>
                  <a:lnTo>
                    <a:pt x="3338" y="1290"/>
                  </a:lnTo>
                  <a:lnTo>
                    <a:pt x="3372" y="1355"/>
                  </a:lnTo>
                  <a:lnTo>
                    <a:pt x="3402" y="1421"/>
                  </a:lnTo>
                  <a:lnTo>
                    <a:pt x="3429" y="1490"/>
                  </a:lnTo>
                  <a:lnTo>
                    <a:pt x="3453" y="1560"/>
                  </a:lnTo>
                  <a:lnTo>
                    <a:pt x="3473" y="1631"/>
                  </a:lnTo>
                  <a:lnTo>
                    <a:pt x="3490" y="1704"/>
                  </a:lnTo>
                  <a:lnTo>
                    <a:pt x="3503" y="1778"/>
                  </a:lnTo>
                  <a:lnTo>
                    <a:pt x="3513" y="1853"/>
                  </a:lnTo>
                  <a:lnTo>
                    <a:pt x="3518" y="1930"/>
                  </a:lnTo>
                  <a:lnTo>
                    <a:pt x="3520" y="2008"/>
                  </a:lnTo>
                  <a:lnTo>
                    <a:pt x="3518" y="2085"/>
                  </a:lnTo>
                  <a:lnTo>
                    <a:pt x="3513" y="2161"/>
                  </a:lnTo>
                  <a:lnTo>
                    <a:pt x="3503" y="2236"/>
                  </a:lnTo>
                  <a:lnTo>
                    <a:pt x="3490" y="2311"/>
                  </a:lnTo>
                  <a:lnTo>
                    <a:pt x="3473" y="2383"/>
                  </a:lnTo>
                  <a:lnTo>
                    <a:pt x="3453" y="2455"/>
                  </a:lnTo>
                  <a:lnTo>
                    <a:pt x="3429" y="2524"/>
                  </a:lnTo>
                  <a:lnTo>
                    <a:pt x="3402" y="2593"/>
                  </a:lnTo>
                  <a:lnTo>
                    <a:pt x="3372" y="2660"/>
                  </a:lnTo>
                  <a:lnTo>
                    <a:pt x="3338" y="2725"/>
                  </a:lnTo>
                  <a:lnTo>
                    <a:pt x="3302" y="2787"/>
                  </a:lnTo>
                  <a:lnTo>
                    <a:pt x="3263" y="2849"/>
                  </a:lnTo>
                  <a:lnTo>
                    <a:pt x="3221" y="2908"/>
                  </a:lnTo>
                  <a:lnTo>
                    <a:pt x="3176" y="2965"/>
                  </a:lnTo>
                  <a:lnTo>
                    <a:pt x="3129" y="3019"/>
                  </a:lnTo>
                  <a:lnTo>
                    <a:pt x="3079" y="3071"/>
                  </a:lnTo>
                  <a:lnTo>
                    <a:pt x="3026" y="3122"/>
                  </a:lnTo>
                  <a:lnTo>
                    <a:pt x="2971" y="3169"/>
                  </a:lnTo>
                  <a:lnTo>
                    <a:pt x="2915" y="3213"/>
                  </a:lnTo>
                  <a:lnTo>
                    <a:pt x="2855" y="3255"/>
                  </a:lnTo>
                  <a:lnTo>
                    <a:pt x="2794" y="3294"/>
                  </a:lnTo>
                  <a:lnTo>
                    <a:pt x="2731" y="3331"/>
                  </a:lnTo>
                  <a:lnTo>
                    <a:pt x="2665" y="3364"/>
                  </a:lnTo>
                  <a:lnTo>
                    <a:pt x="2599" y="3395"/>
                  </a:lnTo>
                  <a:lnTo>
                    <a:pt x="2531" y="3422"/>
                  </a:lnTo>
                  <a:lnTo>
                    <a:pt x="2460" y="3445"/>
                  </a:lnTo>
                  <a:lnTo>
                    <a:pt x="2389" y="3465"/>
                  </a:lnTo>
                  <a:lnTo>
                    <a:pt x="2316" y="3482"/>
                  </a:lnTo>
                  <a:lnTo>
                    <a:pt x="2242" y="3495"/>
                  </a:lnTo>
                  <a:lnTo>
                    <a:pt x="2166" y="3505"/>
                  </a:lnTo>
                  <a:lnTo>
                    <a:pt x="2090" y="3511"/>
                  </a:lnTo>
                  <a:lnTo>
                    <a:pt x="2012" y="3513"/>
                  </a:lnTo>
                  <a:close/>
                  <a:moveTo>
                    <a:pt x="2012" y="0"/>
                  </a:moveTo>
                  <a:lnTo>
                    <a:pt x="1908" y="3"/>
                  </a:lnTo>
                  <a:lnTo>
                    <a:pt x="1806" y="10"/>
                  </a:lnTo>
                  <a:lnTo>
                    <a:pt x="1706" y="23"/>
                  </a:lnTo>
                  <a:lnTo>
                    <a:pt x="1606" y="41"/>
                  </a:lnTo>
                  <a:lnTo>
                    <a:pt x="1509" y="63"/>
                  </a:lnTo>
                  <a:lnTo>
                    <a:pt x="1413" y="90"/>
                  </a:lnTo>
                  <a:lnTo>
                    <a:pt x="1319" y="122"/>
                  </a:lnTo>
                  <a:lnTo>
                    <a:pt x="1229" y="158"/>
                  </a:lnTo>
                  <a:lnTo>
                    <a:pt x="1139" y="198"/>
                  </a:lnTo>
                  <a:lnTo>
                    <a:pt x="1053" y="242"/>
                  </a:lnTo>
                  <a:lnTo>
                    <a:pt x="968" y="290"/>
                  </a:lnTo>
                  <a:lnTo>
                    <a:pt x="887" y="342"/>
                  </a:lnTo>
                  <a:lnTo>
                    <a:pt x="807" y="399"/>
                  </a:lnTo>
                  <a:lnTo>
                    <a:pt x="732" y="458"/>
                  </a:lnTo>
                  <a:lnTo>
                    <a:pt x="659" y="521"/>
                  </a:lnTo>
                  <a:lnTo>
                    <a:pt x="589" y="587"/>
                  </a:lnTo>
                  <a:lnTo>
                    <a:pt x="523" y="658"/>
                  </a:lnTo>
                  <a:lnTo>
                    <a:pt x="459" y="731"/>
                  </a:lnTo>
                  <a:lnTo>
                    <a:pt x="399" y="806"/>
                  </a:lnTo>
                  <a:lnTo>
                    <a:pt x="344" y="884"/>
                  </a:lnTo>
                  <a:lnTo>
                    <a:pt x="291" y="967"/>
                  </a:lnTo>
                  <a:lnTo>
                    <a:pt x="243" y="1050"/>
                  </a:lnTo>
                  <a:lnTo>
                    <a:pt x="198" y="1137"/>
                  </a:lnTo>
                  <a:lnTo>
                    <a:pt x="159" y="1226"/>
                  </a:lnTo>
                  <a:lnTo>
                    <a:pt x="122" y="1317"/>
                  </a:lnTo>
                  <a:lnTo>
                    <a:pt x="90" y="1410"/>
                  </a:lnTo>
                  <a:lnTo>
                    <a:pt x="63" y="1506"/>
                  </a:lnTo>
                  <a:lnTo>
                    <a:pt x="41" y="1603"/>
                  </a:lnTo>
                  <a:lnTo>
                    <a:pt x="23" y="1701"/>
                  </a:lnTo>
                  <a:lnTo>
                    <a:pt x="11" y="1802"/>
                  </a:lnTo>
                  <a:lnTo>
                    <a:pt x="3" y="1904"/>
                  </a:lnTo>
                  <a:lnTo>
                    <a:pt x="0" y="2008"/>
                  </a:lnTo>
                  <a:lnTo>
                    <a:pt x="3" y="2111"/>
                  </a:lnTo>
                  <a:lnTo>
                    <a:pt x="11" y="2212"/>
                  </a:lnTo>
                  <a:lnTo>
                    <a:pt x="23" y="2313"/>
                  </a:lnTo>
                  <a:lnTo>
                    <a:pt x="41" y="2412"/>
                  </a:lnTo>
                  <a:lnTo>
                    <a:pt x="63" y="2509"/>
                  </a:lnTo>
                  <a:lnTo>
                    <a:pt x="90" y="2605"/>
                  </a:lnTo>
                  <a:lnTo>
                    <a:pt x="122" y="2698"/>
                  </a:lnTo>
                  <a:lnTo>
                    <a:pt x="159" y="2788"/>
                  </a:lnTo>
                  <a:lnTo>
                    <a:pt x="198" y="2878"/>
                  </a:lnTo>
                  <a:lnTo>
                    <a:pt x="243" y="2964"/>
                  </a:lnTo>
                  <a:lnTo>
                    <a:pt x="291" y="3048"/>
                  </a:lnTo>
                  <a:lnTo>
                    <a:pt x="344" y="3130"/>
                  </a:lnTo>
                  <a:lnTo>
                    <a:pt x="399" y="3209"/>
                  </a:lnTo>
                  <a:lnTo>
                    <a:pt x="459" y="3284"/>
                  </a:lnTo>
                  <a:lnTo>
                    <a:pt x="523" y="3357"/>
                  </a:lnTo>
                  <a:lnTo>
                    <a:pt x="589" y="3427"/>
                  </a:lnTo>
                  <a:lnTo>
                    <a:pt x="659" y="3493"/>
                  </a:lnTo>
                  <a:lnTo>
                    <a:pt x="732" y="3556"/>
                  </a:lnTo>
                  <a:lnTo>
                    <a:pt x="807" y="3616"/>
                  </a:lnTo>
                  <a:lnTo>
                    <a:pt x="887" y="3672"/>
                  </a:lnTo>
                  <a:lnTo>
                    <a:pt x="968" y="3724"/>
                  </a:lnTo>
                  <a:lnTo>
                    <a:pt x="1053" y="3772"/>
                  </a:lnTo>
                  <a:lnTo>
                    <a:pt x="1139" y="3817"/>
                  </a:lnTo>
                  <a:lnTo>
                    <a:pt x="1229" y="3857"/>
                  </a:lnTo>
                  <a:lnTo>
                    <a:pt x="1319" y="3892"/>
                  </a:lnTo>
                  <a:lnTo>
                    <a:pt x="1413" y="3925"/>
                  </a:lnTo>
                  <a:lnTo>
                    <a:pt x="1509" y="3952"/>
                  </a:lnTo>
                  <a:lnTo>
                    <a:pt x="1606" y="3974"/>
                  </a:lnTo>
                  <a:lnTo>
                    <a:pt x="1706" y="3992"/>
                  </a:lnTo>
                  <a:lnTo>
                    <a:pt x="1806" y="4004"/>
                  </a:lnTo>
                  <a:lnTo>
                    <a:pt x="1908" y="4012"/>
                  </a:lnTo>
                  <a:lnTo>
                    <a:pt x="2012" y="4015"/>
                  </a:lnTo>
                  <a:lnTo>
                    <a:pt x="2115" y="4012"/>
                  </a:lnTo>
                  <a:lnTo>
                    <a:pt x="2218" y="4004"/>
                  </a:lnTo>
                  <a:lnTo>
                    <a:pt x="2318" y="3992"/>
                  </a:lnTo>
                  <a:lnTo>
                    <a:pt x="2417" y="3974"/>
                  </a:lnTo>
                  <a:lnTo>
                    <a:pt x="2514" y="3952"/>
                  </a:lnTo>
                  <a:lnTo>
                    <a:pt x="2610" y="3925"/>
                  </a:lnTo>
                  <a:lnTo>
                    <a:pt x="2704" y="3892"/>
                  </a:lnTo>
                  <a:lnTo>
                    <a:pt x="2795" y="3857"/>
                  </a:lnTo>
                  <a:lnTo>
                    <a:pt x="2884" y="3817"/>
                  </a:lnTo>
                  <a:lnTo>
                    <a:pt x="2971" y="3772"/>
                  </a:lnTo>
                  <a:lnTo>
                    <a:pt x="3055" y="3724"/>
                  </a:lnTo>
                  <a:lnTo>
                    <a:pt x="3137" y="3672"/>
                  </a:lnTo>
                  <a:lnTo>
                    <a:pt x="3216" y="3616"/>
                  </a:lnTo>
                  <a:lnTo>
                    <a:pt x="3292" y="3556"/>
                  </a:lnTo>
                  <a:lnTo>
                    <a:pt x="3364" y="3493"/>
                  </a:lnTo>
                  <a:lnTo>
                    <a:pt x="3435" y="3427"/>
                  </a:lnTo>
                  <a:lnTo>
                    <a:pt x="3501" y="3357"/>
                  </a:lnTo>
                  <a:lnTo>
                    <a:pt x="3565" y="3284"/>
                  </a:lnTo>
                  <a:lnTo>
                    <a:pt x="3624" y="3209"/>
                  </a:lnTo>
                  <a:lnTo>
                    <a:pt x="3680" y="3130"/>
                  </a:lnTo>
                  <a:lnTo>
                    <a:pt x="3733" y="3048"/>
                  </a:lnTo>
                  <a:lnTo>
                    <a:pt x="3781" y="2964"/>
                  </a:lnTo>
                  <a:lnTo>
                    <a:pt x="3825" y="2878"/>
                  </a:lnTo>
                  <a:lnTo>
                    <a:pt x="3865" y="2788"/>
                  </a:lnTo>
                  <a:lnTo>
                    <a:pt x="3902" y="2698"/>
                  </a:lnTo>
                  <a:lnTo>
                    <a:pt x="3933" y="2605"/>
                  </a:lnTo>
                  <a:lnTo>
                    <a:pt x="3960" y="2509"/>
                  </a:lnTo>
                  <a:lnTo>
                    <a:pt x="3983" y="2412"/>
                  </a:lnTo>
                  <a:lnTo>
                    <a:pt x="4000" y="2313"/>
                  </a:lnTo>
                  <a:lnTo>
                    <a:pt x="4013" y="2212"/>
                  </a:lnTo>
                  <a:lnTo>
                    <a:pt x="4021" y="2111"/>
                  </a:lnTo>
                  <a:lnTo>
                    <a:pt x="4023" y="2008"/>
                  </a:lnTo>
                  <a:lnTo>
                    <a:pt x="4021" y="1904"/>
                  </a:lnTo>
                  <a:lnTo>
                    <a:pt x="4013" y="1802"/>
                  </a:lnTo>
                  <a:lnTo>
                    <a:pt x="4000" y="1701"/>
                  </a:lnTo>
                  <a:lnTo>
                    <a:pt x="3983" y="1603"/>
                  </a:lnTo>
                  <a:lnTo>
                    <a:pt x="3960" y="1506"/>
                  </a:lnTo>
                  <a:lnTo>
                    <a:pt x="3933" y="1410"/>
                  </a:lnTo>
                  <a:lnTo>
                    <a:pt x="3902" y="1317"/>
                  </a:lnTo>
                  <a:lnTo>
                    <a:pt x="3865" y="1226"/>
                  </a:lnTo>
                  <a:lnTo>
                    <a:pt x="3825" y="1137"/>
                  </a:lnTo>
                  <a:lnTo>
                    <a:pt x="3781" y="1050"/>
                  </a:lnTo>
                  <a:lnTo>
                    <a:pt x="3733" y="967"/>
                  </a:lnTo>
                  <a:lnTo>
                    <a:pt x="3680" y="884"/>
                  </a:lnTo>
                  <a:lnTo>
                    <a:pt x="3624" y="806"/>
                  </a:lnTo>
                  <a:lnTo>
                    <a:pt x="3565" y="731"/>
                  </a:lnTo>
                  <a:lnTo>
                    <a:pt x="3501" y="658"/>
                  </a:lnTo>
                  <a:lnTo>
                    <a:pt x="3435" y="587"/>
                  </a:lnTo>
                  <a:lnTo>
                    <a:pt x="3364" y="521"/>
                  </a:lnTo>
                  <a:lnTo>
                    <a:pt x="3292" y="458"/>
                  </a:lnTo>
                  <a:lnTo>
                    <a:pt x="3216" y="399"/>
                  </a:lnTo>
                  <a:lnTo>
                    <a:pt x="3137" y="342"/>
                  </a:lnTo>
                  <a:lnTo>
                    <a:pt x="3055" y="290"/>
                  </a:lnTo>
                  <a:lnTo>
                    <a:pt x="2971" y="242"/>
                  </a:lnTo>
                  <a:lnTo>
                    <a:pt x="2884" y="198"/>
                  </a:lnTo>
                  <a:lnTo>
                    <a:pt x="2795" y="158"/>
                  </a:lnTo>
                  <a:lnTo>
                    <a:pt x="2704" y="122"/>
                  </a:lnTo>
                  <a:lnTo>
                    <a:pt x="2610" y="90"/>
                  </a:lnTo>
                  <a:lnTo>
                    <a:pt x="2514" y="63"/>
                  </a:lnTo>
                  <a:lnTo>
                    <a:pt x="2417" y="41"/>
                  </a:lnTo>
                  <a:lnTo>
                    <a:pt x="2318" y="23"/>
                  </a:lnTo>
                  <a:lnTo>
                    <a:pt x="2218" y="10"/>
                  </a:lnTo>
                  <a:lnTo>
                    <a:pt x="2115" y="3"/>
                  </a:lnTo>
                  <a:lnTo>
                    <a:pt x="2012" y="0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40" tIns="45720" rIns="91440" bIns="45720" numCol="1" anchor="t" anchorCtr="0" compatLnSpc="1"/>
            <a:lstStyle/>
            <a:p>
              <a:endParaRPr lang="id-ID"/>
            </a:p>
          </p:txBody>
        </p:sp>
      </p:grpSp>
      <p:sp>
        <p:nvSpPr>
          <p:cNvPr id="57" name="Freeform 286"/>
          <p:cNvSpPr>
            <a:spLocks noEditPoints="1"/>
          </p:cNvSpPr>
          <p:nvPr/>
        </p:nvSpPr>
        <p:spPr bwMode="auto">
          <a:xfrm>
            <a:off x="11491373" y="4080607"/>
            <a:ext cx="283729" cy="284403"/>
          </a:xfrm>
          <a:custGeom>
            <a:avLst/>
            <a:gdLst>
              <a:gd name="T0" fmla="*/ 11438 w 16419"/>
              <a:gd name="T1" fmla="*/ 11992 h 16036"/>
              <a:gd name="T2" fmla="*/ 12051 w 16419"/>
              <a:gd name="T3" fmla="*/ 9611 h 16036"/>
              <a:gd name="T4" fmla="*/ 15080 w 16419"/>
              <a:gd name="T5" fmla="*/ 9931 h 16036"/>
              <a:gd name="T6" fmla="*/ 13248 w 16419"/>
              <a:gd name="T7" fmla="*/ 12967 h 16036"/>
              <a:gd name="T8" fmla="*/ 4590 w 16419"/>
              <a:gd name="T9" fmla="*/ 10655 h 16036"/>
              <a:gd name="T10" fmla="*/ 4429 w 16419"/>
              <a:gd name="T11" fmla="*/ 12231 h 16036"/>
              <a:gd name="T12" fmla="*/ 2147 w 16419"/>
              <a:gd name="T13" fmla="*/ 11712 h 16036"/>
              <a:gd name="T14" fmla="*/ 1073 w 16419"/>
              <a:gd name="T15" fmla="*/ 8277 h 16036"/>
              <a:gd name="T16" fmla="*/ 4139 w 16419"/>
              <a:gd name="T17" fmla="*/ 4183 h 16036"/>
              <a:gd name="T18" fmla="*/ 4533 w 16419"/>
              <a:gd name="T19" fmla="*/ 5582 h 16036"/>
              <a:gd name="T20" fmla="*/ 1073 w 16419"/>
              <a:gd name="T21" fmla="*/ 7759 h 16036"/>
              <a:gd name="T22" fmla="*/ 1997 w 16419"/>
              <a:gd name="T23" fmla="*/ 4578 h 16036"/>
              <a:gd name="T24" fmla="*/ 9313 w 16419"/>
              <a:gd name="T25" fmla="*/ 5095 h 16036"/>
              <a:gd name="T26" fmla="*/ 11066 w 16419"/>
              <a:gd name="T27" fmla="*/ 4695 h 16036"/>
              <a:gd name="T28" fmla="*/ 11565 w 16419"/>
              <a:gd name="T29" fmla="*/ 6759 h 16036"/>
              <a:gd name="T30" fmla="*/ 10152 w 16419"/>
              <a:gd name="T31" fmla="*/ 11598 h 16036"/>
              <a:gd name="T32" fmla="*/ 8474 w 16419"/>
              <a:gd name="T33" fmla="*/ 11394 h 16036"/>
              <a:gd name="T34" fmla="*/ 11313 w 16419"/>
              <a:gd name="T35" fmla="*/ 10543 h 16036"/>
              <a:gd name="T36" fmla="*/ 12142 w 16419"/>
              <a:gd name="T37" fmla="*/ 12889 h 16036"/>
              <a:gd name="T38" fmla="*/ 11354 w 16419"/>
              <a:gd name="T39" fmla="*/ 14282 h 16036"/>
              <a:gd name="T40" fmla="*/ 9710 w 16419"/>
              <a:gd name="T41" fmla="*/ 14564 h 16036"/>
              <a:gd name="T42" fmla="*/ 10935 w 16419"/>
              <a:gd name="T43" fmla="*/ 12871 h 16036"/>
              <a:gd name="T44" fmla="*/ 9524 w 16419"/>
              <a:gd name="T45" fmla="*/ 12005 h 16036"/>
              <a:gd name="T46" fmla="*/ 10393 w 16419"/>
              <a:gd name="T47" fmla="*/ 12757 h 16036"/>
              <a:gd name="T48" fmla="*/ 8904 w 16419"/>
              <a:gd name="T49" fmla="*/ 14636 h 16036"/>
              <a:gd name="T50" fmla="*/ 5284 w 16419"/>
              <a:gd name="T51" fmla="*/ 14382 h 16036"/>
              <a:gd name="T52" fmla="*/ 4071 w 16419"/>
              <a:gd name="T53" fmla="*/ 13005 h 16036"/>
              <a:gd name="T54" fmla="*/ 5783 w 16419"/>
              <a:gd name="T55" fmla="*/ 13367 h 16036"/>
              <a:gd name="T56" fmla="*/ 7945 w 16419"/>
              <a:gd name="T57" fmla="*/ 8277 h 16036"/>
              <a:gd name="T58" fmla="*/ 6342 w 16419"/>
              <a:gd name="T59" fmla="*/ 11582 h 16036"/>
              <a:gd name="T60" fmla="*/ 5136 w 16419"/>
              <a:gd name="T61" fmla="*/ 10650 h 16036"/>
              <a:gd name="T62" fmla="*/ 7945 w 16419"/>
              <a:gd name="T63" fmla="*/ 8277 h 16036"/>
              <a:gd name="T64" fmla="*/ 7024 w 16419"/>
              <a:gd name="T65" fmla="*/ 5084 h 16036"/>
              <a:gd name="T66" fmla="*/ 4843 w 16419"/>
              <a:gd name="T67" fmla="*/ 6857 h 16036"/>
              <a:gd name="T68" fmla="*/ 5321 w 16419"/>
              <a:gd name="T69" fmla="*/ 4784 h 16036"/>
              <a:gd name="T70" fmla="*/ 3667 w 16419"/>
              <a:gd name="T71" fmla="*/ 3305 h 16036"/>
              <a:gd name="T72" fmla="*/ 5215 w 16419"/>
              <a:gd name="T73" fmla="*/ 1684 h 16036"/>
              <a:gd name="T74" fmla="*/ 6448 w 16419"/>
              <a:gd name="T75" fmla="*/ 1771 h 16036"/>
              <a:gd name="T76" fmla="*/ 5148 w 16419"/>
              <a:gd name="T77" fmla="*/ 3833 h 16036"/>
              <a:gd name="T78" fmla="*/ 6569 w 16419"/>
              <a:gd name="T79" fmla="*/ 4486 h 16036"/>
              <a:gd name="T80" fmla="*/ 6014 w 16419"/>
              <a:gd name="T81" fmla="*/ 3301 h 16036"/>
              <a:gd name="T82" fmla="*/ 7732 w 16419"/>
              <a:gd name="T83" fmla="*/ 1205 h 16036"/>
              <a:gd name="T84" fmla="*/ 11565 w 16419"/>
              <a:gd name="T85" fmla="*/ 1859 h 16036"/>
              <a:gd name="T86" fmla="*/ 12421 w 16419"/>
              <a:gd name="T87" fmla="*/ 3513 h 16036"/>
              <a:gd name="T88" fmla="*/ 11123 w 16419"/>
              <a:gd name="T89" fmla="*/ 3527 h 16036"/>
              <a:gd name="T90" fmla="*/ 9758 w 16419"/>
              <a:gd name="T91" fmla="*/ 1525 h 16036"/>
              <a:gd name="T92" fmla="*/ 9852 w 16419"/>
              <a:gd name="T93" fmla="*/ 2463 h 16036"/>
              <a:gd name="T94" fmla="*/ 10437 w 16419"/>
              <a:gd name="T95" fmla="*/ 4348 h 16036"/>
              <a:gd name="T96" fmla="*/ 8786 w 16419"/>
              <a:gd name="T97" fmla="*/ 4626 h 16036"/>
              <a:gd name="T98" fmla="*/ 6848 w 16419"/>
              <a:gd name="T99" fmla="*/ 13930 h 16036"/>
              <a:gd name="T100" fmla="*/ 6020 w 16419"/>
              <a:gd name="T101" fmla="*/ 12187 h 16036"/>
              <a:gd name="T102" fmla="*/ 7521 w 16419"/>
              <a:gd name="T103" fmla="*/ 11934 h 16036"/>
              <a:gd name="T104" fmla="*/ 12063 w 16419"/>
              <a:gd name="T105" fmla="*/ 6494 h 16036"/>
              <a:gd name="T106" fmla="*/ 11695 w 16419"/>
              <a:gd name="T107" fmla="*/ 4461 h 16036"/>
              <a:gd name="T108" fmla="*/ 13078 w 16419"/>
              <a:gd name="T109" fmla="*/ 3710 h 16036"/>
              <a:gd name="T110" fmla="*/ 14700 w 16419"/>
              <a:gd name="T111" fmla="*/ 5106 h 16036"/>
              <a:gd name="T112" fmla="*/ 6960 w 16419"/>
              <a:gd name="T113" fmla="*/ 92 h 16036"/>
              <a:gd name="T114" fmla="*/ 498 w 16419"/>
              <a:gd name="T115" fmla="*/ 5261 h 16036"/>
              <a:gd name="T116" fmla="*/ 2132 w 16419"/>
              <a:gd name="T117" fmla="*/ 13409 h 16036"/>
              <a:gd name="T118" fmla="*/ 10261 w 16419"/>
              <a:gd name="T119" fmla="*/ 15783 h 16036"/>
              <a:gd name="T120" fmla="*/ 16160 w 16419"/>
              <a:gd name="T121" fmla="*/ 10021 h 16036"/>
              <a:gd name="T122" fmla="*/ 13729 w 16419"/>
              <a:gd name="T123" fmla="*/ 2083 h 16036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  <a:cxn ang="0">
                <a:pos x="T104" y="T105"/>
              </a:cxn>
              <a:cxn ang="0">
                <a:pos x="T106" y="T107"/>
              </a:cxn>
              <a:cxn ang="0">
                <a:pos x="T108" y="T109"/>
              </a:cxn>
              <a:cxn ang="0">
                <a:pos x="T110" y="T111"/>
              </a:cxn>
              <a:cxn ang="0">
                <a:pos x="T112" y="T113"/>
              </a:cxn>
              <a:cxn ang="0">
                <a:pos x="T114" y="T115"/>
              </a:cxn>
              <a:cxn ang="0">
                <a:pos x="T116" y="T117"/>
              </a:cxn>
              <a:cxn ang="0">
                <a:pos x="T118" y="T119"/>
              </a:cxn>
              <a:cxn ang="0">
                <a:pos x="T120" y="T121"/>
              </a:cxn>
              <a:cxn ang="0">
                <a:pos x="T122" y="T123"/>
              </a:cxn>
            </a:cxnLst>
            <a:rect l="0" t="0" r="r" b="b"/>
            <a:pathLst>
              <a:path w="16419" h="16036">
                <a:moveTo>
                  <a:pt x="13248" y="12967"/>
                </a:moveTo>
                <a:lnTo>
                  <a:pt x="13139" y="12892"/>
                </a:lnTo>
                <a:lnTo>
                  <a:pt x="13030" y="12819"/>
                </a:lnTo>
                <a:lnTo>
                  <a:pt x="12919" y="12748"/>
                </a:lnTo>
                <a:lnTo>
                  <a:pt x="12807" y="12676"/>
                </a:lnTo>
                <a:lnTo>
                  <a:pt x="12693" y="12608"/>
                </a:lnTo>
                <a:lnTo>
                  <a:pt x="12579" y="12541"/>
                </a:lnTo>
                <a:lnTo>
                  <a:pt x="12463" y="12476"/>
                </a:lnTo>
                <a:lnTo>
                  <a:pt x="12347" y="12413"/>
                </a:lnTo>
                <a:lnTo>
                  <a:pt x="12229" y="12351"/>
                </a:lnTo>
                <a:lnTo>
                  <a:pt x="12110" y="12291"/>
                </a:lnTo>
                <a:lnTo>
                  <a:pt x="12051" y="12261"/>
                </a:lnTo>
                <a:lnTo>
                  <a:pt x="11990" y="12231"/>
                </a:lnTo>
                <a:lnTo>
                  <a:pt x="11930" y="12203"/>
                </a:lnTo>
                <a:lnTo>
                  <a:pt x="11869" y="12175"/>
                </a:lnTo>
                <a:lnTo>
                  <a:pt x="11808" y="12147"/>
                </a:lnTo>
                <a:lnTo>
                  <a:pt x="11747" y="12120"/>
                </a:lnTo>
                <a:lnTo>
                  <a:pt x="11686" y="12094"/>
                </a:lnTo>
                <a:lnTo>
                  <a:pt x="11625" y="12068"/>
                </a:lnTo>
                <a:lnTo>
                  <a:pt x="11562" y="12042"/>
                </a:lnTo>
                <a:lnTo>
                  <a:pt x="11499" y="12017"/>
                </a:lnTo>
                <a:lnTo>
                  <a:pt x="11438" y="11992"/>
                </a:lnTo>
                <a:lnTo>
                  <a:pt x="11374" y="11968"/>
                </a:lnTo>
                <a:lnTo>
                  <a:pt x="11419" y="11863"/>
                </a:lnTo>
                <a:lnTo>
                  <a:pt x="11463" y="11756"/>
                </a:lnTo>
                <a:lnTo>
                  <a:pt x="11505" y="11649"/>
                </a:lnTo>
                <a:lnTo>
                  <a:pt x="11546" y="11541"/>
                </a:lnTo>
                <a:lnTo>
                  <a:pt x="11585" y="11433"/>
                </a:lnTo>
                <a:lnTo>
                  <a:pt x="11624" y="11323"/>
                </a:lnTo>
                <a:lnTo>
                  <a:pt x="11661" y="11214"/>
                </a:lnTo>
                <a:lnTo>
                  <a:pt x="11696" y="11104"/>
                </a:lnTo>
                <a:lnTo>
                  <a:pt x="11731" y="10993"/>
                </a:lnTo>
                <a:lnTo>
                  <a:pt x="11765" y="10880"/>
                </a:lnTo>
                <a:lnTo>
                  <a:pt x="11798" y="10768"/>
                </a:lnTo>
                <a:lnTo>
                  <a:pt x="11829" y="10655"/>
                </a:lnTo>
                <a:lnTo>
                  <a:pt x="11859" y="10542"/>
                </a:lnTo>
                <a:lnTo>
                  <a:pt x="11887" y="10427"/>
                </a:lnTo>
                <a:lnTo>
                  <a:pt x="11914" y="10312"/>
                </a:lnTo>
                <a:lnTo>
                  <a:pt x="11941" y="10197"/>
                </a:lnTo>
                <a:lnTo>
                  <a:pt x="11965" y="10081"/>
                </a:lnTo>
                <a:lnTo>
                  <a:pt x="11988" y="9964"/>
                </a:lnTo>
                <a:lnTo>
                  <a:pt x="12010" y="9847"/>
                </a:lnTo>
                <a:lnTo>
                  <a:pt x="12031" y="9729"/>
                </a:lnTo>
                <a:lnTo>
                  <a:pt x="12051" y="9611"/>
                </a:lnTo>
                <a:lnTo>
                  <a:pt x="12068" y="9492"/>
                </a:lnTo>
                <a:lnTo>
                  <a:pt x="12084" y="9373"/>
                </a:lnTo>
                <a:lnTo>
                  <a:pt x="12100" y="9253"/>
                </a:lnTo>
                <a:lnTo>
                  <a:pt x="12113" y="9133"/>
                </a:lnTo>
                <a:lnTo>
                  <a:pt x="12126" y="9011"/>
                </a:lnTo>
                <a:lnTo>
                  <a:pt x="12137" y="8890"/>
                </a:lnTo>
                <a:lnTo>
                  <a:pt x="12147" y="8769"/>
                </a:lnTo>
                <a:lnTo>
                  <a:pt x="12155" y="8646"/>
                </a:lnTo>
                <a:lnTo>
                  <a:pt x="12161" y="8523"/>
                </a:lnTo>
                <a:lnTo>
                  <a:pt x="12166" y="8400"/>
                </a:lnTo>
                <a:lnTo>
                  <a:pt x="12171" y="8277"/>
                </a:lnTo>
                <a:lnTo>
                  <a:pt x="15347" y="8277"/>
                </a:lnTo>
                <a:lnTo>
                  <a:pt x="15337" y="8448"/>
                </a:lnTo>
                <a:lnTo>
                  <a:pt x="15325" y="8617"/>
                </a:lnTo>
                <a:lnTo>
                  <a:pt x="15309" y="8786"/>
                </a:lnTo>
                <a:lnTo>
                  <a:pt x="15287" y="8954"/>
                </a:lnTo>
                <a:lnTo>
                  <a:pt x="15262" y="9119"/>
                </a:lnTo>
                <a:lnTo>
                  <a:pt x="15234" y="9285"/>
                </a:lnTo>
                <a:lnTo>
                  <a:pt x="15201" y="9449"/>
                </a:lnTo>
                <a:lnTo>
                  <a:pt x="15164" y="9612"/>
                </a:lnTo>
                <a:lnTo>
                  <a:pt x="15124" y="9772"/>
                </a:lnTo>
                <a:lnTo>
                  <a:pt x="15080" y="9931"/>
                </a:lnTo>
                <a:lnTo>
                  <a:pt x="15032" y="10090"/>
                </a:lnTo>
                <a:lnTo>
                  <a:pt x="14980" y="10246"/>
                </a:lnTo>
                <a:lnTo>
                  <a:pt x="14925" y="10400"/>
                </a:lnTo>
                <a:lnTo>
                  <a:pt x="14866" y="10554"/>
                </a:lnTo>
                <a:lnTo>
                  <a:pt x="14804" y="10705"/>
                </a:lnTo>
                <a:lnTo>
                  <a:pt x="14738" y="10854"/>
                </a:lnTo>
                <a:lnTo>
                  <a:pt x="14668" y="11002"/>
                </a:lnTo>
                <a:lnTo>
                  <a:pt x="14596" y="11148"/>
                </a:lnTo>
                <a:lnTo>
                  <a:pt x="14521" y="11292"/>
                </a:lnTo>
                <a:lnTo>
                  <a:pt x="14441" y="11434"/>
                </a:lnTo>
                <a:lnTo>
                  <a:pt x="14358" y="11574"/>
                </a:lnTo>
                <a:lnTo>
                  <a:pt x="14272" y="11712"/>
                </a:lnTo>
                <a:lnTo>
                  <a:pt x="14183" y="11848"/>
                </a:lnTo>
                <a:lnTo>
                  <a:pt x="14092" y="11981"/>
                </a:lnTo>
                <a:lnTo>
                  <a:pt x="13996" y="12113"/>
                </a:lnTo>
                <a:lnTo>
                  <a:pt x="13898" y="12241"/>
                </a:lnTo>
                <a:lnTo>
                  <a:pt x="13797" y="12369"/>
                </a:lnTo>
                <a:lnTo>
                  <a:pt x="13693" y="12493"/>
                </a:lnTo>
                <a:lnTo>
                  <a:pt x="13586" y="12615"/>
                </a:lnTo>
                <a:lnTo>
                  <a:pt x="13476" y="12735"/>
                </a:lnTo>
                <a:lnTo>
                  <a:pt x="13364" y="12852"/>
                </a:lnTo>
                <a:lnTo>
                  <a:pt x="13248" y="12967"/>
                </a:lnTo>
                <a:close/>
                <a:moveTo>
                  <a:pt x="1073" y="8277"/>
                </a:moveTo>
                <a:lnTo>
                  <a:pt x="4248" y="8277"/>
                </a:lnTo>
                <a:lnTo>
                  <a:pt x="4253" y="8400"/>
                </a:lnTo>
                <a:lnTo>
                  <a:pt x="4258" y="8523"/>
                </a:lnTo>
                <a:lnTo>
                  <a:pt x="4265" y="8646"/>
                </a:lnTo>
                <a:lnTo>
                  <a:pt x="4273" y="8769"/>
                </a:lnTo>
                <a:lnTo>
                  <a:pt x="4282" y="8890"/>
                </a:lnTo>
                <a:lnTo>
                  <a:pt x="4294" y="9011"/>
                </a:lnTo>
                <a:lnTo>
                  <a:pt x="4306" y="9133"/>
                </a:lnTo>
                <a:lnTo>
                  <a:pt x="4319" y="9253"/>
                </a:lnTo>
                <a:lnTo>
                  <a:pt x="4335" y="9373"/>
                </a:lnTo>
                <a:lnTo>
                  <a:pt x="4351" y="9492"/>
                </a:lnTo>
                <a:lnTo>
                  <a:pt x="4370" y="9611"/>
                </a:lnTo>
                <a:lnTo>
                  <a:pt x="4388" y="9729"/>
                </a:lnTo>
                <a:lnTo>
                  <a:pt x="4410" y="9847"/>
                </a:lnTo>
                <a:lnTo>
                  <a:pt x="4431" y="9964"/>
                </a:lnTo>
                <a:lnTo>
                  <a:pt x="4455" y="10081"/>
                </a:lnTo>
                <a:lnTo>
                  <a:pt x="4479" y="10197"/>
                </a:lnTo>
                <a:lnTo>
                  <a:pt x="4505" y="10312"/>
                </a:lnTo>
                <a:lnTo>
                  <a:pt x="4533" y="10427"/>
                </a:lnTo>
                <a:lnTo>
                  <a:pt x="4560" y="10542"/>
                </a:lnTo>
                <a:lnTo>
                  <a:pt x="4590" y="10655"/>
                </a:lnTo>
                <a:lnTo>
                  <a:pt x="4622" y="10768"/>
                </a:lnTo>
                <a:lnTo>
                  <a:pt x="4654" y="10880"/>
                </a:lnTo>
                <a:lnTo>
                  <a:pt x="4688" y="10993"/>
                </a:lnTo>
                <a:lnTo>
                  <a:pt x="4723" y="11104"/>
                </a:lnTo>
                <a:lnTo>
                  <a:pt x="4758" y="11214"/>
                </a:lnTo>
                <a:lnTo>
                  <a:pt x="4795" y="11323"/>
                </a:lnTo>
                <a:lnTo>
                  <a:pt x="4834" y="11433"/>
                </a:lnTo>
                <a:lnTo>
                  <a:pt x="4874" y="11541"/>
                </a:lnTo>
                <a:lnTo>
                  <a:pt x="4915" y="11649"/>
                </a:lnTo>
                <a:lnTo>
                  <a:pt x="4958" y="11756"/>
                </a:lnTo>
                <a:lnTo>
                  <a:pt x="5001" y="11863"/>
                </a:lnTo>
                <a:lnTo>
                  <a:pt x="5045" y="11968"/>
                </a:lnTo>
                <a:lnTo>
                  <a:pt x="4982" y="11992"/>
                </a:lnTo>
                <a:lnTo>
                  <a:pt x="4920" y="12017"/>
                </a:lnTo>
                <a:lnTo>
                  <a:pt x="4857" y="12042"/>
                </a:lnTo>
                <a:lnTo>
                  <a:pt x="4795" y="12068"/>
                </a:lnTo>
                <a:lnTo>
                  <a:pt x="4734" y="12094"/>
                </a:lnTo>
                <a:lnTo>
                  <a:pt x="4672" y="12120"/>
                </a:lnTo>
                <a:lnTo>
                  <a:pt x="4611" y="12147"/>
                </a:lnTo>
                <a:lnTo>
                  <a:pt x="4550" y="12175"/>
                </a:lnTo>
                <a:lnTo>
                  <a:pt x="4490" y="12203"/>
                </a:lnTo>
                <a:lnTo>
                  <a:pt x="4429" y="12231"/>
                </a:lnTo>
                <a:lnTo>
                  <a:pt x="4370" y="12261"/>
                </a:lnTo>
                <a:lnTo>
                  <a:pt x="4309" y="12291"/>
                </a:lnTo>
                <a:lnTo>
                  <a:pt x="4191" y="12351"/>
                </a:lnTo>
                <a:lnTo>
                  <a:pt x="4073" y="12413"/>
                </a:lnTo>
                <a:lnTo>
                  <a:pt x="3956" y="12476"/>
                </a:lnTo>
                <a:lnTo>
                  <a:pt x="3841" y="12541"/>
                </a:lnTo>
                <a:lnTo>
                  <a:pt x="3726" y="12608"/>
                </a:lnTo>
                <a:lnTo>
                  <a:pt x="3613" y="12676"/>
                </a:lnTo>
                <a:lnTo>
                  <a:pt x="3501" y="12748"/>
                </a:lnTo>
                <a:lnTo>
                  <a:pt x="3389" y="12819"/>
                </a:lnTo>
                <a:lnTo>
                  <a:pt x="3280" y="12892"/>
                </a:lnTo>
                <a:lnTo>
                  <a:pt x="3171" y="12967"/>
                </a:lnTo>
                <a:lnTo>
                  <a:pt x="3056" y="12852"/>
                </a:lnTo>
                <a:lnTo>
                  <a:pt x="2943" y="12735"/>
                </a:lnTo>
                <a:lnTo>
                  <a:pt x="2833" y="12615"/>
                </a:lnTo>
                <a:lnTo>
                  <a:pt x="2727" y="12493"/>
                </a:lnTo>
                <a:lnTo>
                  <a:pt x="2623" y="12369"/>
                </a:lnTo>
                <a:lnTo>
                  <a:pt x="2521" y="12241"/>
                </a:lnTo>
                <a:lnTo>
                  <a:pt x="2423" y="12113"/>
                </a:lnTo>
                <a:lnTo>
                  <a:pt x="2328" y="11981"/>
                </a:lnTo>
                <a:lnTo>
                  <a:pt x="2236" y="11848"/>
                </a:lnTo>
                <a:lnTo>
                  <a:pt x="2147" y="11712"/>
                </a:lnTo>
                <a:lnTo>
                  <a:pt x="2062" y="11574"/>
                </a:lnTo>
                <a:lnTo>
                  <a:pt x="1978" y="11434"/>
                </a:lnTo>
                <a:lnTo>
                  <a:pt x="1899" y="11292"/>
                </a:lnTo>
                <a:lnTo>
                  <a:pt x="1824" y="11148"/>
                </a:lnTo>
                <a:lnTo>
                  <a:pt x="1751" y="11002"/>
                </a:lnTo>
                <a:lnTo>
                  <a:pt x="1682" y="10854"/>
                </a:lnTo>
                <a:lnTo>
                  <a:pt x="1615" y="10705"/>
                </a:lnTo>
                <a:lnTo>
                  <a:pt x="1554" y="10554"/>
                </a:lnTo>
                <a:lnTo>
                  <a:pt x="1494" y="10400"/>
                </a:lnTo>
                <a:lnTo>
                  <a:pt x="1440" y="10246"/>
                </a:lnTo>
                <a:lnTo>
                  <a:pt x="1387" y="10090"/>
                </a:lnTo>
                <a:lnTo>
                  <a:pt x="1340" y="9931"/>
                </a:lnTo>
                <a:lnTo>
                  <a:pt x="1296" y="9772"/>
                </a:lnTo>
                <a:lnTo>
                  <a:pt x="1255" y="9612"/>
                </a:lnTo>
                <a:lnTo>
                  <a:pt x="1219" y="9449"/>
                </a:lnTo>
                <a:lnTo>
                  <a:pt x="1186" y="9285"/>
                </a:lnTo>
                <a:lnTo>
                  <a:pt x="1158" y="9119"/>
                </a:lnTo>
                <a:lnTo>
                  <a:pt x="1132" y="8954"/>
                </a:lnTo>
                <a:lnTo>
                  <a:pt x="1111" y="8786"/>
                </a:lnTo>
                <a:lnTo>
                  <a:pt x="1095" y="8617"/>
                </a:lnTo>
                <a:lnTo>
                  <a:pt x="1082" y="8448"/>
                </a:lnTo>
                <a:lnTo>
                  <a:pt x="1073" y="8277"/>
                </a:lnTo>
                <a:close/>
                <a:moveTo>
                  <a:pt x="2878" y="3381"/>
                </a:moveTo>
                <a:lnTo>
                  <a:pt x="2935" y="3423"/>
                </a:lnTo>
                <a:lnTo>
                  <a:pt x="2992" y="3466"/>
                </a:lnTo>
                <a:lnTo>
                  <a:pt x="3050" y="3507"/>
                </a:lnTo>
                <a:lnTo>
                  <a:pt x="3107" y="3549"/>
                </a:lnTo>
                <a:lnTo>
                  <a:pt x="3165" y="3590"/>
                </a:lnTo>
                <a:lnTo>
                  <a:pt x="3223" y="3630"/>
                </a:lnTo>
                <a:lnTo>
                  <a:pt x="3282" y="3670"/>
                </a:lnTo>
                <a:lnTo>
                  <a:pt x="3341" y="3710"/>
                </a:lnTo>
                <a:lnTo>
                  <a:pt x="3401" y="3749"/>
                </a:lnTo>
                <a:lnTo>
                  <a:pt x="3460" y="3789"/>
                </a:lnTo>
                <a:lnTo>
                  <a:pt x="3521" y="3827"/>
                </a:lnTo>
                <a:lnTo>
                  <a:pt x="3581" y="3865"/>
                </a:lnTo>
                <a:lnTo>
                  <a:pt x="3642" y="3902"/>
                </a:lnTo>
                <a:lnTo>
                  <a:pt x="3702" y="3939"/>
                </a:lnTo>
                <a:lnTo>
                  <a:pt x="3764" y="3975"/>
                </a:lnTo>
                <a:lnTo>
                  <a:pt x="3826" y="4011"/>
                </a:lnTo>
                <a:lnTo>
                  <a:pt x="3887" y="4046"/>
                </a:lnTo>
                <a:lnTo>
                  <a:pt x="3950" y="4081"/>
                </a:lnTo>
                <a:lnTo>
                  <a:pt x="4012" y="4116"/>
                </a:lnTo>
                <a:lnTo>
                  <a:pt x="4076" y="4150"/>
                </a:lnTo>
                <a:lnTo>
                  <a:pt x="4139" y="4183"/>
                </a:lnTo>
                <a:lnTo>
                  <a:pt x="4202" y="4216"/>
                </a:lnTo>
                <a:lnTo>
                  <a:pt x="4267" y="4249"/>
                </a:lnTo>
                <a:lnTo>
                  <a:pt x="4331" y="4281"/>
                </a:lnTo>
                <a:lnTo>
                  <a:pt x="4395" y="4312"/>
                </a:lnTo>
                <a:lnTo>
                  <a:pt x="4461" y="4343"/>
                </a:lnTo>
                <a:lnTo>
                  <a:pt x="4525" y="4374"/>
                </a:lnTo>
                <a:lnTo>
                  <a:pt x="4591" y="4403"/>
                </a:lnTo>
                <a:lnTo>
                  <a:pt x="4657" y="4432"/>
                </a:lnTo>
                <a:lnTo>
                  <a:pt x="4724" y="4461"/>
                </a:lnTo>
                <a:lnTo>
                  <a:pt x="4789" y="4489"/>
                </a:lnTo>
                <a:lnTo>
                  <a:pt x="4856" y="4517"/>
                </a:lnTo>
                <a:lnTo>
                  <a:pt x="4822" y="4611"/>
                </a:lnTo>
                <a:lnTo>
                  <a:pt x="4789" y="4706"/>
                </a:lnTo>
                <a:lnTo>
                  <a:pt x="4756" y="4801"/>
                </a:lnTo>
                <a:lnTo>
                  <a:pt x="4726" y="4897"/>
                </a:lnTo>
                <a:lnTo>
                  <a:pt x="4695" y="4993"/>
                </a:lnTo>
                <a:lnTo>
                  <a:pt x="4665" y="5090"/>
                </a:lnTo>
                <a:lnTo>
                  <a:pt x="4637" y="5188"/>
                </a:lnTo>
                <a:lnTo>
                  <a:pt x="4610" y="5285"/>
                </a:lnTo>
                <a:lnTo>
                  <a:pt x="4583" y="5383"/>
                </a:lnTo>
                <a:lnTo>
                  <a:pt x="4557" y="5482"/>
                </a:lnTo>
                <a:lnTo>
                  <a:pt x="4533" y="5582"/>
                </a:lnTo>
                <a:lnTo>
                  <a:pt x="4509" y="5681"/>
                </a:lnTo>
                <a:lnTo>
                  <a:pt x="4486" y="5781"/>
                </a:lnTo>
                <a:lnTo>
                  <a:pt x="4465" y="5881"/>
                </a:lnTo>
                <a:lnTo>
                  <a:pt x="4444" y="5982"/>
                </a:lnTo>
                <a:lnTo>
                  <a:pt x="4425" y="6084"/>
                </a:lnTo>
                <a:lnTo>
                  <a:pt x="4406" y="6186"/>
                </a:lnTo>
                <a:lnTo>
                  <a:pt x="4388" y="6288"/>
                </a:lnTo>
                <a:lnTo>
                  <a:pt x="4372" y="6391"/>
                </a:lnTo>
                <a:lnTo>
                  <a:pt x="4356" y="6494"/>
                </a:lnTo>
                <a:lnTo>
                  <a:pt x="4342" y="6598"/>
                </a:lnTo>
                <a:lnTo>
                  <a:pt x="4328" y="6701"/>
                </a:lnTo>
                <a:lnTo>
                  <a:pt x="4315" y="6805"/>
                </a:lnTo>
                <a:lnTo>
                  <a:pt x="4304" y="6911"/>
                </a:lnTo>
                <a:lnTo>
                  <a:pt x="4294" y="7015"/>
                </a:lnTo>
                <a:lnTo>
                  <a:pt x="4284" y="7120"/>
                </a:lnTo>
                <a:lnTo>
                  <a:pt x="4275" y="7226"/>
                </a:lnTo>
                <a:lnTo>
                  <a:pt x="4268" y="7332"/>
                </a:lnTo>
                <a:lnTo>
                  <a:pt x="4262" y="7439"/>
                </a:lnTo>
                <a:lnTo>
                  <a:pt x="4257" y="7545"/>
                </a:lnTo>
                <a:lnTo>
                  <a:pt x="4253" y="7652"/>
                </a:lnTo>
                <a:lnTo>
                  <a:pt x="4248" y="7759"/>
                </a:lnTo>
                <a:lnTo>
                  <a:pt x="1073" y="7759"/>
                </a:lnTo>
                <a:lnTo>
                  <a:pt x="1081" y="7602"/>
                </a:lnTo>
                <a:lnTo>
                  <a:pt x="1092" y="7446"/>
                </a:lnTo>
                <a:lnTo>
                  <a:pt x="1107" y="7291"/>
                </a:lnTo>
                <a:lnTo>
                  <a:pt x="1125" y="7137"/>
                </a:lnTo>
                <a:lnTo>
                  <a:pt x="1146" y="6984"/>
                </a:lnTo>
                <a:lnTo>
                  <a:pt x="1171" y="6832"/>
                </a:lnTo>
                <a:lnTo>
                  <a:pt x="1200" y="6681"/>
                </a:lnTo>
                <a:lnTo>
                  <a:pt x="1231" y="6532"/>
                </a:lnTo>
                <a:lnTo>
                  <a:pt x="1265" y="6383"/>
                </a:lnTo>
                <a:lnTo>
                  <a:pt x="1304" y="6236"/>
                </a:lnTo>
                <a:lnTo>
                  <a:pt x="1345" y="6090"/>
                </a:lnTo>
                <a:lnTo>
                  <a:pt x="1389" y="5945"/>
                </a:lnTo>
                <a:lnTo>
                  <a:pt x="1437" y="5802"/>
                </a:lnTo>
                <a:lnTo>
                  <a:pt x="1487" y="5660"/>
                </a:lnTo>
                <a:lnTo>
                  <a:pt x="1540" y="5519"/>
                </a:lnTo>
                <a:lnTo>
                  <a:pt x="1597" y="5380"/>
                </a:lnTo>
                <a:lnTo>
                  <a:pt x="1656" y="5243"/>
                </a:lnTo>
                <a:lnTo>
                  <a:pt x="1719" y="5106"/>
                </a:lnTo>
                <a:lnTo>
                  <a:pt x="1785" y="4972"/>
                </a:lnTo>
                <a:lnTo>
                  <a:pt x="1852" y="4839"/>
                </a:lnTo>
                <a:lnTo>
                  <a:pt x="1923" y="4708"/>
                </a:lnTo>
                <a:lnTo>
                  <a:pt x="1997" y="4578"/>
                </a:lnTo>
                <a:lnTo>
                  <a:pt x="2074" y="4450"/>
                </a:lnTo>
                <a:lnTo>
                  <a:pt x="2153" y="4324"/>
                </a:lnTo>
                <a:lnTo>
                  <a:pt x="2234" y="4199"/>
                </a:lnTo>
                <a:lnTo>
                  <a:pt x="2319" y="4076"/>
                </a:lnTo>
                <a:lnTo>
                  <a:pt x="2405" y="3956"/>
                </a:lnTo>
                <a:lnTo>
                  <a:pt x="2496" y="3837"/>
                </a:lnTo>
                <a:lnTo>
                  <a:pt x="2587" y="3719"/>
                </a:lnTo>
                <a:lnTo>
                  <a:pt x="2681" y="3605"/>
                </a:lnTo>
                <a:lnTo>
                  <a:pt x="2779" y="3492"/>
                </a:lnTo>
                <a:lnTo>
                  <a:pt x="2878" y="3381"/>
                </a:lnTo>
                <a:close/>
                <a:moveTo>
                  <a:pt x="8474" y="7759"/>
                </a:moveTo>
                <a:lnTo>
                  <a:pt x="8474" y="5160"/>
                </a:lnTo>
                <a:lnTo>
                  <a:pt x="8559" y="5157"/>
                </a:lnTo>
                <a:lnTo>
                  <a:pt x="8644" y="5153"/>
                </a:lnTo>
                <a:lnTo>
                  <a:pt x="8728" y="5149"/>
                </a:lnTo>
                <a:lnTo>
                  <a:pt x="8812" y="5143"/>
                </a:lnTo>
                <a:lnTo>
                  <a:pt x="8896" y="5137"/>
                </a:lnTo>
                <a:lnTo>
                  <a:pt x="8980" y="5131"/>
                </a:lnTo>
                <a:lnTo>
                  <a:pt x="9063" y="5122"/>
                </a:lnTo>
                <a:lnTo>
                  <a:pt x="9146" y="5114"/>
                </a:lnTo>
                <a:lnTo>
                  <a:pt x="9230" y="5105"/>
                </a:lnTo>
                <a:lnTo>
                  <a:pt x="9313" y="5095"/>
                </a:lnTo>
                <a:lnTo>
                  <a:pt x="9395" y="5084"/>
                </a:lnTo>
                <a:lnTo>
                  <a:pt x="9477" y="5073"/>
                </a:lnTo>
                <a:lnTo>
                  <a:pt x="9559" y="5061"/>
                </a:lnTo>
                <a:lnTo>
                  <a:pt x="9641" y="5048"/>
                </a:lnTo>
                <a:lnTo>
                  <a:pt x="9723" y="5035"/>
                </a:lnTo>
                <a:lnTo>
                  <a:pt x="9804" y="5020"/>
                </a:lnTo>
                <a:lnTo>
                  <a:pt x="9885" y="5005"/>
                </a:lnTo>
                <a:lnTo>
                  <a:pt x="9965" y="4990"/>
                </a:lnTo>
                <a:lnTo>
                  <a:pt x="10046" y="4973"/>
                </a:lnTo>
                <a:lnTo>
                  <a:pt x="10126" y="4956"/>
                </a:lnTo>
                <a:lnTo>
                  <a:pt x="10206" y="4938"/>
                </a:lnTo>
                <a:lnTo>
                  <a:pt x="10287" y="4920"/>
                </a:lnTo>
                <a:lnTo>
                  <a:pt x="10366" y="4900"/>
                </a:lnTo>
                <a:lnTo>
                  <a:pt x="10445" y="4880"/>
                </a:lnTo>
                <a:lnTo>
                  <a:pt x="10524" y="4860"/>
                </a:lnTo>
                <a:lnTo>
                  <a:pt x="10602" y="4838"/>
                </a:lnTo>
                <a:lnTo>
                  <a:pt x="10681" y="4816"/>
                </a:lnTo>
                <a:lnTo>
                  <a:pt x="10759" y="4793"/>
                </a:lnTo>
                <a:lnTo>
                  <a:pt x="10836" y="4770"/>
                </a:lnTo>
                <a:lnTo>
                  <a:pt x="10914" y="4746"/>
                </a:lnTo>
                <a:lnTo>
                  <a:pt x="10990" y="4721"/>
                </a:lnTo>
                <a:lnTo>
                  <a:pt x="11066" y="4695"/>
                </a:lnTo>
                <a:lnTo>
                  <a:pt x="11099" y="4784"/>
                </a:lnTo>
                <a:lnTo>
                  <a:pt x="11130" y="4873"/>
                </a:lnTo>
                <a:lnTo>
                  <a:pt x="11161" y="4963"/>
                </a:lnTo>
                <a:lnTo>
                  <a:pt x="11191" y="5053"/>
                </a:lnTo>
                <a:lnTo>
                  <a:pt x="11219" y="5145"/>
                </a:lnTo>
                <a:lnTo>
                  <a:pt x="11247" y="5236"/>
                </a:lnTo>
                <a:lnTo>
                  <a:pt x="11274" y="5328"/>
                </a:lnTo>
                <a:lnTo>
                  <a:pt x="11299" y="5420"/>
                </a:lnTo>
                <a:lnTo>
                  <a:pt x="11325" y="5513"/>
                </a:lnTo>
                <a:lnTo>
                  <a:pt x="11349" y="5607"/>
                </a:lnTo>
                <a:lnTo>
                  <a:pt x="11372" y="5701"/>
                </a:lnTo>
                <a:lnTo>
                  <a:pt x="11395" y="5795"/>
                </a:lnTo>
                <a:lnTo>
                  <a:pt x="11415" y="5889"/>
                </a:lnTo>
                <a:lnTo>
                  <a:pt x="11436" y="5984"/>
                </a:lnTo>
                <a:lnTo>
                  <a:pt x="11455" y="6080"/>
                </a:lnTo>
                <a:lnTo>
                  <a:pt x="11474" y="6176"/>
                </a:lnTo>
                <a:lnTo>
                  <a:pt x="11491" y="6272"/>
                </a:lnTo>
                <a:lnTo>
                  <a:pt x="11509" y="6368"/>
                </a:lnTo>
                <a:lnTo>
                  <a:pt x="11524" y="6466"/>
                </a:lnTo>
                <a:lnTo>
                  <a:pt x="11538" y="6563"/>
                </a:lnTo>
                <a:lnTo>
                  <a:pt x="11553" y="6661"/>
                </a:lnTo>
                <a:lnTo>
                  <a:pt x="11565" y="6759"/>
                </a:lnTo>
                <a:lnTo>
                  <a:pt x="11577" y="6857"/>
                </a:lnTo>
                <a:lnTo>
                  <a:pt x="11589" y="6957"/>
                </a:lnTo>
                <a:lnTo>
                  <a:pt x="11598" y="7056"/>
                </a:lnTo>
                <a:lnTo>
                  <a:pt x="11607" y="7155"/>
                </a:lnTo>
                <a:lnTo>
                  <a:pt x="11615" y="7255"/>
                </a:lnTo>
                <a:lnTo>
                  <a:pt x="11623" y="7356"/>
                </a:lnTo>
                <a:lnTo>
                  <a:pt x="11629" y="7456"/>
                </a:lnTo>
                <a:lnTo>
                  <a:pt x="11634" y="7557"/>
                </a:lnTo>
                <a:lnTo>
                  <a:pt x="11638" y="7658"/>
                </a:lnTo>
                <a:lnTo>
                  <a:pt x="11641" y="7759"/>
                </a:lnTo>
                <a:lnTo>
                  <a:pt x="8474" y="7759"/>
                </a:lnTo>
                <a:close/>
                <a:moveTo>
                  <a:pt x="10879" y="11791"/>
                </a:moveTo>
                <a:lnTo>
                  <a:pt x="10807" y="11768"/>
                </a:lnTo>
                <a:lnTo>
                  <a:pt x="10735" y="11747"/>
                </a:lnTo>
                <a:lnTo>
                  <a:pt x="10663" y="11726"/>
                </a:lnTo>
                <a:lnTo>
                  <a:pt x="10590" y="11706"/>
                </a:lnTo>
                <a:lnTo>
                  <a:pt x="10518" y="11686"/>
                </a:lnTo>
                <a:lnTo>
                  <a:pt x="10446" y="11667"/>
                </a:lnTo>
                <a:lnTo>
                  <a:pt x="10373" y="11649"/>
                </a:lnTo>
                <a:lnTo>
                  <a:pt x="10299" y="11631"/>
                </a:lnTo>
                <a:lnTo>
                  <a:pt x="10226" y="11614"/>
                </a:lnTo>
                <a:lnTo>
                  <a:pt x="10152" y="11598"/>
                </a:lnTo>
                <a:lnTo>
                  <a:pt x="10078" y="11582"/>
                </a:lnTo>
                <a:lnTo>
                  <a:pt x="10003" y="11566"/>
                </a:lnTo>
                <a:lnTo>
                  <a:pt x="9929" y="11552"/>
                </a:lnTo>
                <a:lnTo>
                  <a:pt x="9854" y="11538"/>
                </a:lnTo>
                <a:lnTo>
                  <a:pt x="9780" y="11525"/>
                </a:lnTo>
                <a:lnTo>
                  <a:pt x="9704" y="11512"/>
                </a:lnTo>
                <a:lnTo>
                  <a:pt x="9629" y="11500"/>
                </a:lnTo>
                <a:lnTo>
                  <a:pt x="9553" y="11488"/>
                </a:lnTo>
                <a:lnTo>
                  <a:pt x="9477" y="11477"/>
                </a:lnTo>
                <a:lnTo>
                  <a:pt x="9401" y="11467"/>
                </a:lnTo>
                <a:lnTo>
                  <a:pt x="9325" y="11458"/>
                </a:lnTo>
                <a:lnTo>
                  <a:pt x="9249" y="11449"/>
                </a:lnTo>
                <a:lnTo>
                  <a:pt x="9172" y="11440"/>
                </a:lnTo>
                <a:lnTo>
                  <a:pt x="9095" y="11433"/>
                </a:lnTo>
                <a:lnTo>
                  <a:pt x="9018" y="11425"/>
                </a:lnTo>
                <a:lnTo>
                  <a:pt x="8941" y="11419"/>
                </a:lnTo>
                <a:lnTo>
                  <a:pt x="8864" y="11413"/>
                </a:lnTo>
                <a:lnTo>
                  <a:pt x="8786" y="11408"/>
                </a:lnTo>
                <a:lnTo>
                  <a:pt x="8708" y="11404"/>
                </a:lnTo>
                <a:lnTo>
                  <a:pt x="8630" y="11400"/>
                </a:lnTo>
                <a:lnTo>
                  <a:pt x="8552" y="11396"/>
                </a:lnTo>
                <a:lnTo>
                  <a:pt x="8474" y="11394"/>
                </a:lnTo>
                <a:lnTo>
                  <a:pt x="8474" y="8277"/>
                </a:lnTo>
                <a:lnTo>
                  <a:pt x="11641" y="8277"/>
                </a:lnTo>
                <a:lnTo>
                  <a:pt x="11637" y="8394"/>
                </a:lnTo>
                <a:lnTo>
                  <a:pt x="11632" y="8512"/>
                </a:lnTo>
                <a:lnTo>
                  <a:pt x="11626" y="8628"/>
                </a:lnTo>
                <a:lnTo>
                  <a:pt x="11617" y="8746"/>
                </a:lnTo>
                <a:lnTo>
                  <a:pt x="11608" y="8862"/>
                </a:lnTo>
                <a:lnTo>
                  <a:pt x="11598" y="8977"/>
                </a:lnTo>
                <a:lnTo>
                  <a:pt x="11586" y="9092"/>
                </a:lnTo>
                <a:lnTo>
                  <a:pt x="11572" y="9207"/>
                </a:lnTo>
                <a:lnTo>
                  <a:pt x="11558" y="9321"/>
                </a:lnTo>
                <a:lnTo>
                  <a:pt x="11542" y="9435"/>
                </a:lnTo>
                <a:lnTo>
                  <a:pt x="11525" y="9548"/>
                </a:lnTo>
                <a:lnTo>
                  <a:pt x="11506" y="9661"/>
                </a:lnTo>
                <a:lnTo>
                  <a:pt x="11486" y="9773"/>
                </a:lnTo>
                <a:lnTo>
                  <a:pt x="11466" y="9884"/>
                </a:lnTo>
                <a:lnTo>
                  <a:pt x="11443" y="9995"/>
                </a:lnTo>
                <a:lnTo>
                  <a:pt x="11419" y="10106"/>
                </a:lnTo>
                <a:lnTo>
                  <a:pt x="11395" y="10216"/>
                </a:lnTo>
                <a:lnTo>
                  <a:pt x="11368" y="10325"/>
                </a:lnTo>
                <a:lnTo>
                  <a:pt x="11341" y="10434"/>
                </a:lnTo>
                <a:lnTo>
                  <a:pt x="11313" y="10543"/>
                </a:lnTo>
                <a:lnTo>
                  <a:pt x="11283" y="10650"/>
                </a:lnTo>
                <a:lnTo>
                  <a:pt x="11252" y="10757"/>
                </a:lnTo>
                <a:lnTo>
                  <a:pt x="11220" y="10863"/>
                </a:lnTo>
                <a:lnTo>
                  <a:pt x="11186" y="10969"/>
                </a:lnTo>
                <a:lnTo>
                  <a:pt x="11152" y="11074"/>
                </a:lnTo>
                <a:lnTo>
                  <a:pt x="11117" y="11178"/>
                </a:lnTo>
                <a:lnTo>
                  <a:pt x="11080" y="11282"/>
                </a:lnTo>
                <a:lnTo>
                  <a:pt x="11042" y="11386"/>
                </a:lnTo>
                <a:lnTo>
                  <a:pt x="11003" y="11488"/>
                </a:lnTo>
                <a:lnTo>
                  <a:pt x="10962" y="11590"/>
                </a:lnTo>
                <a:lnTo>
                  <a:pt x="10921" y="11690"/>
                </a:lnTo>
                <a:lnTo>
                  <a:pt x="10879" y="11791"/>
                </a:lnTo>
                <a:close/>
                <a:moveTo>
                  <a:pt x="11162" y="12440"/>
                </a:moveTo>
                <a:lnTo>
                  <a:pt x="11275" y="12484"/>
                </a:lnTo>
                <a:lnTo>
                  <a:pt x="11387" y="12529"/>
                </a:lnTo>
                <a:lnTo>
                  <a:pt x="11497" y="12575"/>
                </a:lnTo>
                <a:lnTo>
                  <a:pt x="11606" y="12624"/>
                </a:lnTo>
                <a:lnTo>
                  <a:pt x="11715" y="12674"/>
                </a:lnTo>
                <a:lnTo>
                  <a:pt x="11824" y="12726"/>
                </a:lnTo>
                <a:lnTo>
                  <a:pt x="11930" y="12779"/>
                </a:lnTo>
                <a:lnTo>
                  <a:pt x="12036" y="12833"/>
                </a:lnTo>
                <a:lnTo>
                  <a:pt x="12142" y="12889"/>
                </a:lnTo>
                <a:lnTo>
                  <a:pt x="12245" y="12946"/>
                </a:lnTo>
                <a:lnTo>
                  <a:pt x="12349" y="13005"/>
                </a:lnTo>
                <a:lnTo>
                  <a:pt x="12451" y="13065"/>
                </a:lnTo>
                <a:lnTo>
                  <a:pt x="12552" y="13127"/>
                </a:lnTo>
                <a:lnTo>
                  <a:pt x="12653" y="13191"/>
                </a:lnTo>
                <a:lnTo>
                  <a:pt x="12751" y="13255"/>
                </a:lnTo>
                <a:lnTo>
                  <a:pt x="12850" y="13320"/>
                </a:lnTo>
                <a:lnTo>
                  <a:pt x="12759" y="13395"/>
                </a:lnTo>
                <a:lnTo>
                  <a:pt x="12666" y="13469"/>
                </a:lnTo>
                <a:lnTo>
                  <a:pt x="12573" y="13540"/>
                </a:lnTo>
                <a:lnTo>
                  <a:pt x="12477" y="13612"/>
                </a:lnTo>
                <a:lnTo>
                  <a:pt x="12381" y="13681"/>
                </a:lnTo>
                <a:lnTo>
                  <a:pt x="12283" y="13748"/>
                </a:lnTo>
                <a:lnTo>
                  <a:pt x="12185" y="13814"/>
                </a:lnTo>
                <a:lnTo>
                  <a:pt x="12084" y="13878"/>
                </a:lnTo>
                <a:lnTo>
                  <a:pt x="11984" y="13940"/>
                </a:lnTo>
                <a:lnTo>
                  <a:pt x="11881" y="14001"/>
                </a:lnTo>
                <a:lnTo>
                  <a:pt x="11779" y="14062"/>
                </a:lnTo>
                <a:lnTo>
                  <a:pt x="11674" y="14119"/>
                </a:lnTo>
                <a:lnTo>
                  <a:pt x="11568" y="14175"/>
                </a:lnTo>
                <a:lnTo>
                  <a:pt x="11461" y="14229"/>
                </a:lnTo>
                <a:lnTo>
                  <a:pt x="11354" y="14282"/>
                </a:lnTo>
                <a:lnTo>
                  <a:pt x="11245" y="14333"/>
                </a:lnTo>
                <a:lnTo>
                  <a:pt x="11136" y="14382"/>
                </a:lnTo>
                <a:lnTo>
                  <a:pt x="11025" y="14429"/>
                </a:lnTo>
                <a:lnTo>
                  <a:pt x="10914" y="14475"/>
                </a:lnTo>
                <a:lnTo>
                  <a:pt x="10802" y="14519"/>
                </a:lnTo>
                <a:lnTo>
                  <a:pt x="10688" y="14561"/>
                </a:lnTo>
                <a:lnTo>
                  <a:pt x="10573" y="14601"/>
                </a:lnTo>
                <a:lnTo>
                  <a:pt x="10458" y="14639"/>
                </a:lnTo>
                <a:lnTo>
                  <a:pt x="10342" y="14676"/>
                </a:lnTo>
                <a:lnTo>
                  <a:pt x="10225" y="14710"/>
                </a:lnTo>
                <a:lnTo>
                  <a:pt x="10107" y="14743"/>
                </a:lnTo>
                <a:lnTo>
                  <a:pt x="9989" y="14774"/>
                </a:lnTo>
                <a:lnTo>
                  <a:pt x="9869" y="14802"/>
                </a:lnTo>
                <a:lnTo>
                  <a:pt x="9749" y="14829"/>
                </a:lnTo>
                <a:lnTo>
                  <a:pt x="9628" y="14854"/>
                </a:lnTo>
                <a:lnTo>
                  <a:pt x="9507" y="14877"/>
                </a:lnTo>
                <a:lnTo>
                  <a:pt x="9383" y="14898"/>
                </a:lnTo>
                <a:lnTo>
                  <a:pt x="9450" y="14833"/>
                </a:lnTo>
                <a:lnTo>
                  <a:pt x="9516" y="14767"/>
                </a:lnTo>
                <a:lnTo>
                  <a:pt x="9582" y="14700"/>
                </a:lnTo>
                <a:lnTo>
                  <a:pt x="9645" y="14633"/>
                </a:lnTo>
                <a:lnTo>
                  <a:pt x="9710" y="14564"/>
                </a:lnTo>
                <a:lnTo>
                  <a:pt x="9772" y="14495"/>
                </a:lnTo>
                <a:lnTo>
                  <a:pt x="9835" y="14424"/>
                </a:lnTo>
                <a:lnTo>
                  <a:pt x="9897" y="14354"/>
                </a:lnTo>
                <a:lnTo>
                  <a:pt x="9958" y="14282"/>
                </a:lnTo>
                <a:lnTo>
                  <a:pt x="10019" y="14210"/>
                </a:lnTo>
                <a:lnTo>
                  <a:pt x="10078" y="14137"/>
                </a:lnTo>
                <a:lnTo>
                  <a:pt x="10138" y="14064"/>
                </a:lnTo>
                <a:lnTo>
                  <a:pt x="10195" y="13988"/>
                </a:lnTo>
                <a:lnTo>
                  <a:pt x="10254" y="13913"/>
                </a:lnTo>
                <a:lnTo>
                  <a:pt x="10310" y="13837"/>
                </a:lnTo>
                <a:lnTo>
                  <a:pt x="10367" y="13761"/>
                </a:lnTo>
                <a:lnTo>
                  <a:pt x="10422" y="13684"/>
                </a:lnTo>
                <a:lnTo>
                  <a:pt x="10476" y="13606"/>
                </a:lnTo>
                <a:lnTo>
                  <a:pt x="10531" y="13526"/>
                </a:lnTo>
                <a:lnTo>
                  <a:pt x="10584" y="13447"/>
                </a:lnTo>
                <a:lnTo>
                  <a:pt x="10636" y="13367"/>
                </a:lnTo>
                <a:lnTo>
                  <a:pt x="10688" y="13286"/>
                </a:lnTo>
                <a:lnTo>
                  <a:pt x="10739" y="13204"/>
                </a:lnTo>
                <a:lnTo>
                  <a:pt x="10789" y="13121"/>
                </a:lnTo>
                <a:lnTo>
                  <a:pt x="10839" y="13039"/>
                </a:lnTo>
                <a:lnTo>
                  <a:pt x="10888" y="12955"/>
                </a:lnTo>
                <a:lnTo>
                  <a:pt x="10935" y="12871"/>
                </a:lnTo>
                <a:lnTo>
                  <a:pt x="10982" y="12786"/>
                </a:lnTo>
                <a:lnTo>
                  <a:pt x="11028" y="12701"/>
                </a:lnTo>
                <a:lnTo>
                  <a:pt x="11074" y="12614"/>
                </a:lnTo>
                <a:lnTo>
                  <a:pt x="11119" y="12528"/>
                </a:lnTo>
                <a:lnTo>
                  <a:pt x="11162" y="12440"/>
                </a:lnTo>
                <a:close/>
                <a:moveTo>
                  <a:pt x="8474" y="14988"/>
                </a:moveTo>
                <a:lnTo>
                  <a:pt x="8474" y="11911"/>
                </a:lnTo>
                <a:lnTo>
                  <a:pt x="8545" y="11913"/>
                </a:lnTo>
                <a:lnTo>
                  <a:pt x="8616" y="11916"/>
                </a:lnTo>
                <a:lnTo>
                  <a:pt x="8687" y="11920"/>
                </a:lnTo>
                <a:lnTo>
                  <a:pt x="8757" y="11924"/>
                </a:lnTo>
                <a:lnTo>
                  <a:pt x="8828" y="11929"/>
                </a:lnTo>
                <a:lnTo>
                  <a:pt x="8899" y="11934"/>
                </a:lnTo>
                <a:lnTo>
                  <a:pt x="8969" y="11940"/>
                </a:lnTo>
                <a:lnTo>
                  <a:pt x="9039" y="11946"/>
                </a:lnTo>
                <a:lnTo>
                  <a:pt x="9108" y="11953"/>
                </a:lnTo>
                <a:lnTo>
                  <a:pt x="9178" y="11960"/>
                </a:lnTo>
                <a:lnTo>
                  <a:pt x="9248" y="11968"/>
                </a:lnTo>
                <a:lnTo>
                  <a:pt x="9317" y="11976"/>
                </a:lnTo>
                <a:lnTo>
                  <a:pt x="9387" y="11986"/>
                </a:lnTo>
                <a:lnTo>
                  <a:pt x="9455" y="11995"/>
                </a:lnTo>
                <a:lnTo>
                  <a:pt x="9524" y="12005"/>
                </a:lnTo>
                <a:lnTo>
                  <a:pt x="9593" y="12016"/>
                </a:lnTo>
                <a:lnTo>
                  <a:pt x="9661" y="12027"/>
                </a:lnTo>
                <a:lnTo>
                  <a:pt x="9729" y="12039"/>
                </a:lnTo>
                <a:lnTo>
                  <a:pt x="9797" y="12051"/>
                </a:lnTo>
                <a:lnTo>
                  <a:pt x="9865" y="12064"/>
                </a:lnTo>
                <a:lnTo>
                  <a:pt x="9932" y="12077"/>
                </a:lnTo>
                <a:lnTo>
                  <a:pt x="10000" y="12091"/>
                </a:lnTo>
                <a:lnTo>
                  <a:pt x="10067" y="12106"/>
                </a:lnTo>
                <a:lnTo>
                  <a:pt x="10134" y="12121"/>
                </a:lnTo>
                <a:lnTo>
                  <a:pt x="10200" y="12136"/>
                </a:lnTo>
                <a:lnTo>
                  <a:pt x="10267" y="12153"/>
                </a:lnTo>
                <a:lnTo>
                  <a:pt x="10334" y="12169"/>
                </a:lnTo>
                <a:lnTo>
                  <a:pt x="10399" y="12187"/>
                </a:lnTo>
                <a:lnTo>
                  <a:pt x="10465" y="12204"/>
                </a:lnTo>
                <a:lnTo>
                  <a:pt x="10531" y="12223"/>
                </a:lnTo>
                <a:lnTo>
                  <a:pt x="10596" y="12242"/>
                </a:lnTo>
                <a:lnTo>
                  <a:pt x="10661" y="12262"/>
                </a:lnTo>
                <a:lnTo>
                  <a:pt x="10610" y="12363"/>
                </a:lnTo>
                <a:lnTo>
                  <a:pt x="10557" y="12462"/>
                </a:lnTo>
                <a:lnTo>
                  <a:pt x="10504" y="12561"/>
                </a:lnTo>
                <a:lnTo>
                  <a:pt x="10450" y="12659"/>
                </a:lnTo>
                <a:lnTo>
                  <a:pt x="10393" y="12757"/>
                </a:lnTo>
                <a:lnTo>
                  <a:pt x="10337" y="12853"/>
                </a:lnTo>
                <a:lnTo>
                  <a:pt x="10279" y="12948"/>
                </a:lnTo>
                <a:lnTo>
                  <a:pt x="10220" y="13042"/>
                </a:lnTo>
                <a:lnTo>
                  <a:pt x="10159" y="13135"/>
                </a:lnTo>
                <a:lnTo>
                  <a:pt x="10099" y="13228"/>
                </a:lnTo>
                <a:lnTo>
                  <a:pt x="10036" y="13319"/>
                </a:lnTo>
                <a:lnTo>
                  <a:pt x="9972" y="13410"/>
                </a:lnTo>
                <a:lnTo>
                  <a:pt x="9909" y="13499"/>
                </a:lnTo>
                <a:lnTo>
                  <a:pt x="9843" y="13588"/>
                </a:lnTo>
                <a:lnTo>
                  <a:pt x="9776" y="13675"/>
                </a:lnTo>
                <a:lnTo>
                  <a:pt x="9710" y="13761"/>
                </a:lnTo>
                <a:lnTo>
                  <a:pt x="9641" y="13846"/>
                </a:lnTo>
                <a:lnTo>
                  <a:pt x="9571" y="13930"/>
                </a:lnTo>
                <a:lnTo>
                  <a:pt x="9501" y="14012"/>
                </a:lnTo>
                <a:lnTo>
                  <a:pt x="9430" y="14095"/>
                </a:lnTo>
                <a:lnTo>
                  <a:pt x="9358" y="14175"/>
                </a:lnTo>
                <a:lnTo>
                  <a:pt x="9284" y="14255"/>
                </a:lnTo>
                <a:lnTo>
                  <a:pt x="9210" y="14333"/>
                </a:lnTo>
                <a:lnTo>
                  <a:pt x="9135" y="14410"/>
                </a:lnTo>
                <a:lnTo>
                  <a:pt x="9059" y="14487"/>
                </a:lnTo>
                <a:lnTo>
                  <a:pt x="8982" y="14562"/>
                </a:lnTo>
                <a:lnTo>
                  <a:pt x="8904" y="14636"/>
                </a:lnTo>
                <a:lnTo>
                  <a:pt x="8825" y="14708"/>
                </a:lnTo>
                <a:lnTo>
                  <a:pt x="8746" y="14779"/>
                </a:lnTo>
                <a:lnTo>
                  <a:pt x="8666" y="14850"/>
                </a:lnTo>
                <a:lnTo>
                  <a:pt x="8584" y="14918"/>
                </a:lnTo>
                <a:lnTo>
                  <a:pt x="8502" y="14987"/>
                </a:lnTo>
                <a:lnTo>
                  <a:pt x="8474" y="14988"/>
                </a:lnTo>
                <a:close/>
                <a:moveTo>
                  <a:pt x="7036" y="14898"/>
                </a:moveTo>
                <a:lnTo>
                  <a:pt x="6913" y="14877"/>
                </a:lnTo>
                <a:lnTo>
                  <a:pt x="6791" y="14854"/>
                </a:lnTo>
                <a:lnTo>
                  <a:pt x="6670" y="14829"/>
                </a:lnTo>
                <a:lnTo>
                  <a:pt x="6550" y="14802"/>
                </a:lnTo>
                <a:lnTo>
                  <a:pt x="6431" y="14774"/>
                </a:lnTo>
                <a:lnTo>
                  <a:pt x="6312" y="14743"/>
                </a:lnTo>
                <a:lnTo>
                  <a:pt x="6194" y="14710"/>
                </a:lnTo>
                <a:lnTo>
                  <a:pt x="6077" y="14676"/>
                </a:lnTo>
                <a:lnTo>
                  <a:pt x="5961" y="14639"/>
                </a:lnTo>
                <a:lnTo>
                  <a:pt x="5846" y="14601"/>
                </a:lnTo>
                <a:lnTo>
                  <a:pt x="5731" y="14561"/>
                </a:lnTo>
                <a:lnTo>
                  <a:pt x="5618" y="14519"/>
                </a:lnTo>
                <a:lnTo>
                  <a:pt x="5505" y="14475"/>
                </a:lnTo>
                <a:lnTo>
                  <a:pt x="5395" y="14429"/>
                </a:lnTo>
                <a:lnTo>
                  <a:pt x="5284" y="14382"/>
                </a:lnTo>
                <a:lnTo>
                  <a:pt x="5174" y="14333"/>
                </a:lnTo>
                <a:lnTo>
                  <a:pt x="5065" y="14282"/>
                </a:lnTo>
                <a:lnTo>
                  <a:pt x="4958" y="14229"/>
                </a:lnTo>
                <a:lnTo>
                  <a:pt x="4851" y="14175"/>
                </a:lnTo>
                <a:lnTo>
                  <a:pt x="4746" y="14119"/>
                </a:lnTo>
                <a:lnTo>
                  <a:pt x="4641" y="14062"/>
                </a:lnTo>
                <a:lnTo>
                  <a:pt x="4538" y="14001"/>
                </a:lnTo>
                <a:lnTo>
                  <a:pt x="4436" y="13940"/>
                </a:lnTo>
                <a:lnTo>
                  <a:pt x="4335" y="13878"/>
                </a:lnTo>
                <a:lnTo>
                  <a:pt x="4235" y="13814"/>
                </a:lnTo>
                <a:lnTo>
                  <a:pt x="4137" y="13748"/>
                </a:lnTo>
                <a:lnTo>
                  <a:pt x="4038" y="13681"/>
                </a:lnTo>
                <a:lnTo>
                  <a:pt x="3943" y="13612"/>
                </a:lnTo>
                <a:lnTo>
                  <a:pt x="3847" y="13540"/>
                </a:lnTo>
                <a:lnTo>
                  <a:pt x="3753" y="13469"/>
                </a:lnTo>
                <a:lnTo>
                  <a:pt x="3660" y="13395"/>
                </a:lnTo>
                <a:lnTo>
                  <a:pt x="3569" y="13320"/>
                </a:lnTo>
                <a:lnTo>
                  <a:pt x="3668" y="13255"/>
                </a:lnTo>
                <a:lnTo>
                  <a:pt x="3767" y="13191"/>
                </a:lnTo>
                <a:lnTo>
                  <a:pt x="3867" y="13127"/>
                </a:lnTo>
                <a:lnTo>
                  <a:pt x="3968" y="13065"/>
                </a:lnTo>
                <a:lnTo>
                  <a:pt x="4071" y="13005"/>
                </a:lnTo>
                <a:lnTo>
                  <a:pt x="4174" y="12946"/>
                </a:lnTo>
                <a:lnTo>
                  <a:pt x="4278" y="12889"/>
                </a:lnTo>
                <a:lnTo>
                  <a:pt x="4383" y="12833"/>
                </a:lnTo>
                <a:lnTo>
                  <a:pt x="4489" y="12779"/>
                </a:lnTo>
                <a:lnTo>
                  <a:pt x="4596" y="12726"/>
                </a:lnTo>
                <a:lnTo>
                  <a:pt x="4704" y="12674"/>
                </a:lnTo>
                <a:lnTo>
                  <a:pt x="4813" y="12624"/>
                </a:lnTo>
                <a:lnTo>
                  <a:pt x="4923" y="12575"/>
                </a:lnTo>
                <a:lnTo>
                  <a:pt x="5033" y="12529"/>
                </a:lnTo>
                <a:lnTo>
                  <a:pt x="5144" y="12484"/>
                </a:lnTo>
                <a:lnTo>
                  <a:pt x="5257" y="12440"/>
                </a:lnTo>
                <a:lnTo>
                  <a:pt x="5301" y="12528"/>
                </a:lnTo>
                <a:lnTo>
                  <a:pt x="5345" y="12614"/>
                </a:lnTo>
                <a:lnTo>
                  <a:pt x="5391" y="12701"/>
                </a:lnTo>
                <a:lnTo>
                  <a:pt x="5437" y="12786"/>
                </a:lnTo>
                <a:lnTo>
                  <a:pt x="5484" y="12871"/>
                </a:lnTo>
                <a:lnTo>
                  <a:pt x="5532" y="12955"/>
                </a:lnTo>
                <a:lnTo>
                  <a:pt x="5580" y="13039"/>
                </a:lnTo>
                <a:lnTo>
                  <a:pt x="5630" y="13121"/>
                </a:lnTo>
                <a:lnTo>
                  <a:pt x="5680" y="13204"/>
                </a:lnTo>
                <a:lnTo>
                  <a:pt x="5731" y="13286"/>
                </a:lnTo>
                <a:lnTo>
                  <a:pt x="5783" y="13367"/>
                </a:lnTo>
                <a:lnTo>
                  <a:pt x="5835" y="13447"/>
                </a:lnTo>
                <a:lnTo>
                  <a:pt x="5888" y="13526"/>
                </a:lnTo>
                <a:lnTo>
                  <a:pt x="5943" y="13606"/>
                </a:lnTo>
                <a:lnTo>
                  <a:pt x="5997" y="13684"/>
                </a:lnTo>
                <a:lnTo>
                  <a:pt x="6052" y="13761"/>
                </a:lnTo>
                <a:lnTo>
                  <a:pt x="6109" y="13837"/>
                </a:lnTo>
                <a:lnTo>
                  <a:pt x="6166" y="13913"/>
                </a:lnTo>
                <a:lnTo>
                  <a:pt x="6224" y="13988"/>
                </a:lnTo>
                <a:lnTo>
                  <a:pt x="6282" y="14064"/>
                </a:lnTo>
                <a:lnTo>
                  <a:pt x="6341" y="14137"/>
                </a:lnTo>
                <a:lnTo>
                  <a:pt x="6400" y="14210"/>
                </a:lnTo>
                <a:lnTo>
                  <a:pt x="6461" y="14282"/>
                </a:lnTo>
                <a:lnTo>
                  <a:pt x="6522" y="14354"/>
                </a:lnTo>
                <a:lnTo>
                  <a:pt x="6584" y="14424"/>
                </a:lnTo>
                <a:lnTo>
                  <a:pt x="6647" y="14495"/>
                </a:lnTo>
                <a:lnTo>
                  <a:pt x="6710" y="14564"/>
                </a:lnTo>
                <a:lnTo>
                  <a:pt x="6774" y="14633"/>
                </a:lnTo>
                <a:lnTo>
                  <a:pt x="6839" y="14700"/>
                </a:lnTo>
                <a:lnTo>
                  <a:pt x="6903" y="14767"/>
                </a:lnTo>
                <a:lnTo>
                  <a:pt x="6969" y="14833"/>
                </a:lnTo>
                <a:lnTo>
                  <a:pt x="7036" y="14898"/>
                </a:lnTo>
                <a:close/>
                <a:moveTo>
                  <a:pt x="7945" y="8277"/>
                </a:moveTo>
                <a:lnTo>
                  <a:pt x="7945" y="11394"/>
                </a:lnTo>
                <a:lnTo>
                  <a:pt x="7867" y="11396"/>
                </a:lnTo>
                <a:lnTo>
                  <a:pt x="7789" y="11400"/>
                </a:lnTo>
                <a:lnTo>
                  <a:pt x="7711" y="11404"/>
                </a:lnTo>
                <a:lnTo>
                  <a:pt x="7633" y="11408"/>
                </a:lnTo>
                <a:lnTo>
                  <a:pt x="7555" y="11413"/>
                </a:lnTo>
                <a:lnTo>
                  <a:pt x="7478" y="11419"/>
                </a:lnTo>
                <a:lnTo>
                  <a:pt x="7401" y="11425"/>
                </a:lnTo>
                <a:lnTo>
                  <a:pt x="7324" y="11433"/>
                </a:lnTo>
                <a:lnTo>
                  <a:pt x="7247" y="11440"/>
                </a:lnTo>
                <a:lnTo>
                  <a:pt x="7170" y="11449"/>
                </a:lnTo>
                <a:lnTo>
                  <a:pt x="7094" y="11458"/>
                </a:lnTo>
                <a:lnTo>
                  <a:pt x="7018" y="11467"/>
                </a:lnTo>
                <a:lnTo>
                  <a:pt x="6942" y="11477"/>
                </a:lnTo>
                <a:lnTo>
                  <a:pt x="6866" y="11488"/>
                </a:lnTo>
                <a:lnTo>
                  <a:pt x="6790" y="11500"/>
                </a:lnTo>
                <a:lnTo>
                  <a:pt x="6715" y="11512"/>
                </a:lnTo>
                <a:lnTo>
                  <a:pt x="6640" y="11525"/>
                </a:lnTo>
                <a:lnTo>
                  <a:pt x="6565" y="11538"/>
                </a:lnTo>
                <a:lnTo>
                  <a:pt x="6491" y="11552"/>
                </a:lnTo>
                <a:lnTo>
                  <a:pt x="6416" y="11566"/>
                </a:lnTo>
                <a:lnTo>
                  <a:pt x="6342" y="11582"/>
                </a:lnTo>
                <a:lnTo>
                  <a:pt x="6268" y="11598"/>
                </a:lnTo>
                <a:lnTo>
                  <a:pt x="6194" y="11614"/>
                </a:lnTo>
                <a:lnTo>
                  <a:pt x="6120" y="11631"/>
                </a:lnTo>
                <a:lnTo>
                  <a:pt x="6047" y="11649"/>
                </a:lnTo>
                <a:lnTo>
                  <a:pt x="5973" y="11667"/>
                </a:lnTo>
                <a:lnTo>
                  <a:pt x="5901" y="11686"/>
                </a:lnTo>
                <a:lnTo>
                  <a:pt x="5829" y="11706"/>
                </a:lnTo>
                <a:lnTo>
                  <a:pt x="5756" y="11726"/>
                </a:lnTo>
                <a:lnTo>
                  <a:pt x="5684" y="11747"/>
                </a:lnTo>
                <a:lnTo>
                  <a:pt x="5612" y="11768"/>
                </a:lnTo>
                <a:lnTo>
                  <a:pt x="5540" y="11791"/>
                </a:lnTo>
                <a:lnTo>
                  <a:pt x="5498" y="11690"/>
                </a:lnTo>
                <a:lnTo>
                  <a:pt x="5457" y="11590"/>
                </a:lnTo>
                <a:lnTo>
                  <a:pt x="5417" y="11488"/>
                </a:lnTo>
                <a:lnTo>
                  <a:pt x="5377" y="11386"/>
                </a:lnTo>
                <a:lnTo>
                  <a:pt x="5339" y="11282"/>
                </a:lnTo>
                <a:lnTo>
                  <a:pt x="5303" y="11178"/>
                </a:lnTo>
                <a:lnTo>
                  <a:pt x="5267" y="11074"/>
                </a:lnTo>
                <a:lnTo>
                  <a:pt x="5233" y="10969"/>
                </a:lnTo>
                <a:lnTo>
                  <a:pt x="5200" y="10863"/>
                </a:lnTo>
                <a:lnTo>
                  <a:pt x="5167" y="10757"/>
                </a:lnTo>
                <a:lnTo>
                  <a:pt x="5136" y="10650"/>
                </a:lnTo>
                <a:lnTo>
                  <a:pt x="5106" y="10543"/>
                </a:lnTo>
                <a:lnTo>
                  <a:pt x="5079" y="10434"/>
                </a:lnTo>
                <a:lnTo>
                  <a:pt x="5051" y="10325"/>
                </a:lnTo>
                <a:lnTo>
                  <a:pt x="5025" y="10216"/>
                </a:lnTo>
                <a:lnTo>
                  <a:pt x="5000" y="10106"/>
                </a:lnTo>
                <a:lnTo>
                  <a:pt x="4976" y="9995"/>
                </a:lnTo>
                <a:lnTo>
                  <a:pt x="4954" y="9884"/>
                </a:lnTo>
                <a:lnTo>
                  <a:pt x="4933" y="9773"/>
                </a:lnTo>
                <a:lnTo>
                  <a:pt x="4913" y="9661"/>
                </a:lnTo>
                <a:lnTo>
                  <a:pt x="4895" y="9548"/>
                </a:lnTo>
                <a:lnTo>
                  <a:pt x="4877" y="9435"/>
                </a:lnTo>
                <a:lnTo>
                  <a:pt x="4861" y="9321"/>
                </a:lnTo>
                <a:lnTo>
                  <a:pt x="4847" y="9207"/>
                </a:lnTo>
                <a:lnTo>
                  <a:pt x="4833" y="9092"/>
                </a:lnTo>
                <a:lnTo>
                  <a:pt x="4822" y="8977"/>
                </a:lnTo>
                <a:lnTo>
                  <a:pt x="4811" y="8862"/>
                </a:lnTo>
                <a:lnTo>
                  <a:pt x="4802" y="8746"/>
                </a:lnTo>
                <a:lnTo>
                  <a:pt x="4794" y="8628"/>
                </a:lnTo>
                <a:lnTo>
                  <a:pt x="4787" y="8512"/>
                </a:lnTo>
                <a:lnTo>
                  <a:pt x="4782" y="8394"/>
                </a:lnTo>
                <a:lnTo>
                  <a:pt x="4779" y="8277"/>
                </a:lnTo>
                <a:lnTo>
                  <a:pt x="7945" y="8277"/>
                </a:lnTo>
                <a:close/>
                <a:moveTo>
                  <a:pt x="5353" y="4695"/>
                </a:moveTo>
                <a:lnTo>
                  <a:pt x="5430" y="4721"/>
                </a:lnTo>
                <a:lnTo>
                  <a:pt x="5507" y="4746"/>
                </a:lnTo>
                <a:lnTo>
                  <a:pt x="5583" y="4770"/>
                </a:lnTo>
                <a:lnTo>
                  <a:pt x="5661" y="4793"/>
                </a:lnTo>
                <a:lnTo>
                  <a:pt x="5739" y="4816"/>
                </a:lnTo>
                <a:lnTo>
                  <a:pt x="5817" y="4838"/>
                </a:lnTo>
                <a:lnTo>
                  <a:pt x="5896" y="4860"/>
                </a:lnTo>
                <a:lnTo>
                  <a:pt x="5974" y="4880"/>
                </a:lnTo>
                <a:lnTo>
                  <a:pt x="6053" y="4900"/>
                </a:lnTo>
                <a:lnTo>
                  <a:pt x="6134" y="4920"/>
                </a:lnTo>
                <a:lnTo>
                  <a:pt x="6213" y="4938"/>
                </a:lnTo>
                <a:lnTo>
                  <a:pt x="6293" y="4956"/>
                </a:lnTo>
                <a:lnTo>
                  <a:pt x="6373" y="4973"/>
                </a:lnTo>
                <a:lnTo>
                  <a:pt x="6454" y="4990"/>
                </a:lnTo>
                <a:lnTo>
                  <a:pt x="6535" y="5005"/>
                </a:lnTo>
                <a:lnTo>
                  <a:pt x="6615" y="5020"/>
                </a:lnTo>
                <a:lnTo>
                  <a:pt x="6697" y="5035"/>
                </a:lnTo>
                <a:lnTo>
                  <a:pt x="6778" y="5048"/>
                </a:lnTo>
                <a:lnTo>
                  <a:pt x="6860" y="5061"/>
                </a:lnTo>
                <a:lnTo>
                  <a:pt x="6942" y="5073"/>
                </a:lnTo>
                <a:lnTo>
                  <a:pt x="7024" y="5084"/>
                </a:lnTo>
                <a:lnTo>
                  <a:pt x="7106" y="5095"/>
                </a:lnTo>
                <a:lnTo>
                  <a:pt x="7189" y="5105"/>
                </a:lnTo>
                <a:lnTo>
                  <a:pt x="7273" y="5114"/>
                </a:lnTo>
                <a:lnTo>
                  <a:pt x="7356" y="5122"/>
                </a:lnTo>
                <a:lnTo>
                  <a:pt x="7439" y="5131"/>
                </a:lnTo>
                <a:lnTo>
                  <a:pt x="7523" y="5137"/>
                </a:lnTo>
                <a:lnTo>
                  <a:pt x="7607" y="5143"/>
                </a:lnTo>
                <a:lnTo>
                  <a:pt x="7691" y="5149"/>
                </a:lnTo>
                <a:lnTo>
                  <a:pt x="7775" y="5153"/>
                </a:lnTo>
                <a:lnTo>
                  <a:pt x="7860" y="5157"/>
                </a:lnTo>
                <a:lnTo>
                  <a:pt x="7945" y="5160"/>
                </a:lnTo>
                <a:lnTo>
                  <a:pt x="7945" y="7759"/>
                </a:lnTo>
                <a:lnTo>
                  <a:pt x="4779" y="7759"/>
                </a:lnTo>
                <a:lnTo>
                  <a:pt x="4782" y="7658"/>
                </a:lnTo>
                <a:lnTo>
                  <a:pt x="4786" y="7557"/>
                </a:lnTo>
                <a:lnTo>
                  <a:pt x="4791" y="7456"/>
                </a:lnTo>
                <a:lnTo>
                  <a:pt x="4797" y="7356"/>
                </a:lnTo>
                <a:lnTo>
                  <a:pt x="4805" y="7255"/>
                </a:lnTo>
                <a:lnTo>
                  <a:pt x="4812" y="7155"/>
                </a:lnTo>
                <a:lnTo>
                  <a:pt x="4821" y="7056"/>
                </a:lnTo>
                <a:lnTo>
                  <a:pt x="4831" y="6957"/>
                </a:lnTo>
                <a:lnTo>
                  <a:pt x="4843" y="6857"/>
                </a:lnTo>
                <a:lnTo>
                  <a:pt x="4854" y="6759"/>
                </a:lnTo>
                <a:lnTo>
                  <a:pt x="4867" y="6661"/>
                </a:lnTo>
                <a:lnTo>
                  <a:pt x="4881" y="6563"/>
                </a:lnTo>
                <a:lnTo>
                  <a:pt x="4896" y="6466"/>
                </a:lnTo>
                <a:lnTo>
                  <a:pt x="4911" y="6368"/>
                </a:lnTo>
                <a:lnTo>
                  <a:pt x="4928" y="6272"/>
                </a:lnTo>
                <a:lnTo>
                  <a:pt x="4945" y="6176"/>
                </a:lnTo>
                <a:lnTo>
                  <a:pt x="4964" y="6080"/>
                </a:lnTo>
                <a:lnTo>
                  <a:pt x="4983" y="5984"/>
                </a:lnTo>
                <a:lnTo>
                  <a:pt x="5004" y="5889"/>
                </a:lnTo>
                <a:lnTo>
                  <a:pt x="5025" y="5795"/>
                </a:lnTo>
                <a:lnTo>
                  <a:pt x="5048" y="5701"/>
                </a:lnTo>
                <a:lnTo>
                  <a:pt x="5070" y="5607"/>
                </a:lnTo>
                <a:lnTo>
                  <a:pt x="5095" y="5513"/>
                </a:lnTo>
                <a:lnTo>
                  <a:pt x="5120" y="5420"/>
                </a:lnTo>
                <a:lnTo>
                  <a:pt x="5145" y="5328"/>
                </a:lnTo>
                <a:lnTo>
                  <a:pt x="5172" y="5236"/>
                </a:lnTo>
                <a:lnTo>
                  <a:pt x="5201" y="5145"/>
                </a:lnTo>
                <a:lnTo>
                  <a:pt x="5228" y="5053"/>
                </a:lnTo>
                <a:lnTo>
                  <a:pt x="5258" y="4963"/>
                </a:lnTo>
                <a:lnTo>
                  <a:pt x="5289" y="4873"/>
                </a:lnTo>
                <a:lnTo>
                  <a:pt x="5321" y="4784"/>
                </a:lnTo>
                <a:lnTo>
                  <a:pt x="5353" y="4695"/>
                </a:lnTo>
                <a:close/>
                <a:moveTo>
                  <a:pt x="5056" y="4040"/>
                </a:moveTo>
                <a:lnTo>
                  <a:pt x="4994" y="4015"/>
                </a:lnTo>
                <a:lnTo>
                  <a:pt x="4934" y="3989"/>
                </a:lnTo>
                <a:lnTo>
                  <a:pt x="4873" y="3963"/>
                </a:lnTo>
                <a:lnTo>
                  <a:pt x="4813" y="3936"/>
                </a:lnTo>
                <a:lnTo>
                  <a:pt x="4753" y="3909"/>
                </a:lnTo>
                <a:lnTo>
                  <a:pt x="4693" y="3882"/>
                </a:lnTo>
                <a:lnTo>
                  <a:pt x="4633" y="3854"/>
                </a:lnTo>
                <a:lnTo>
                  <a:pt x="4575" y="3825"/>
                </a:lnTo>
                <a:lnTo>
                  <a:pt x="4515" y="3796"/>
                </a:lnTo>
                <a:lnTo>
                  <a:pt x="4457" y="3766"/>
                </a:lnTo>
                <a:lnTo>
                  <a:pt x="4398" y="3736"/>
                </a:lnTo>
                <a:lnTo>
                  <a:pt x="4341" y="3705"/>
                </a:lnTo>
                <a:lnTo>
                  <a:pt x="4282" y="3674"/>
                </a:lnTo>
                <a:lnTo>
                  <a:pt x="4225" y="3643"/>
                </a:lnTo>
                <a:lnTo>
                  <a:pt x="4168" y="3611"/>
                </a:lnTo>
                <a:lnTo>
                  <a:pt x="4111" y="3579"/>
                </a:lnTo>
                <a:lnTo>
                  <a:pt x="3998" y="3513"/>
                </a:lnTo>
                <a:lnTo>
                  <a:pt x="3886" y="3446"/>
                </a:lnTo>
                <a:lnTo>
                  <a:pt x="3776" y="3377"/>
                </a:lnTo>
                <a:lnTo>
                  <a:pt x="3667" y="3305"/>
                </a:lnTo>
                <a:lnTo>
                  <a:pt x="3559" y="3233"/>
                </a:lnTo>
                <a:lnTo>
                  <a:pt x="3451" y="3159"/>
                </a:lnTo>
                <a:lnTo>
                  <a:pt x="3345" y="3084"/>
                </a:lnTo>
                <a:lnTo>
                  <a:pt x="3241" y="3007"/>
                </a:lnTo>
                <a:lnTo>
                  <a:pt x="3337" y="2917"/>
                </a:lnTo>
                <a:lnTo>
                  <a:pt x="3436" y="2829"/>
                </a:lnTo>
                <a:lnTo>
                  <a:pt x="3535" y="2743"/>
                </a:lnTo>
                <a:lnTo>
                  <a:pt x="3637" y="2659"/>
                </a:lnTo>
                <a:lnTo>
                  <a:pt x="3740" y="2576"/>
                </a:lnTo>
                <a:lnTo>
                  <a:pt x="3845" y="2496"/>
                </a:lnTo>
                <a:lnTo>
                  <a:pt x="3951" y="2417"/>
                </a:lnTo>
                <a:lnTo>
                  <a:pt x="4059" y="2340"/>
                </a:lnTo>
                <a:lnTo>
                  <a:pt x="4168" y="2266"/>
                </a:lnTo>
                <a:lnTo>
                  <a:pt x="4279" y="2193"/>
                </a:lnTo>
                <a:lnTo>
                  <a:pt x="4391" y="2122"/>
                </a:lnTo>
                <a:lnTo>
                  <a:pt x="4505" y="2054"/>
                </a:lnTo>
                <a:lnTo>
                  <a:pt x="4620" y="1986"/>
                </a:lnTo>
                <a:lnTo>
                  <a:pt x="4736" y="1921"/>
                </a:lnTo>
                <a:lnTo>
                  <a:pt x="4854" y="1859"/>
                </a:lnTo>
                <a:lnTo>
                  <a:pt x="4973" y="1799"/>
                </a:lnTo>
                <a:lnTo>
                  <a:pt x="5093" y="1740"/>
                </a:lnTo>
                <a:lnTo>
                  <a:pt x="5215" y="1684"/>
                </a:lnTo>
                <a:lnTo>
                  <a:pt x="5338" y="1630"/>
                </a:lnTo>
                <a:lnTo>
                  <a:pt x="5461" y="1579"/>
                </a:lnTo>
                <a:lnTo>
                  <a:pt x="5587" y="1528"/>
                </a:lnTo>
                <a:lnTo>
                  <a:pt x="5714" y="1481"/>
                </a:lnTo>
                <a:lnTo>
                  <a:pt x="5841" y="1436"/>
                </a:lnTo>
                <a:lnTo>
                  <a:pt x="5969" y="1393"/>
                </a:lnTo>
                <a:lnTo>
                  <a:pt x="6100" y="1353"/>
                </a:lnTo>
                <a:lnTo>
                  <a:pt x="6230" y="1315"/>
                </a:lnTo>
                <a:lnTo>
                  <a:pt x="6362" y="1279"/>
                </a:lnTo>
                <a:lnTo>
                  <a:pt x="6495" y="1246"/>
                </a:lnTo>
                <a:lnTo>
                  <a:pt x="6628" y="1215"/>
                </a:lnTo>
                <a:lnTo>
                  <a:pt x="6764" y="1187"/>
                </a:lnTo>
                <a:lnTo>
                  <a:pt x="6899" y="1161"/>
                </a:lnTo>
                <a:lnTo>
                  <a:pt x="7036" y="1137"/>
                </a:lnTo>
                <a:lnTo>
                  <a:pt x="6960" y="1213"/>
                </a:lnTo>
                <a:lnTo>
                  <a:pt x="6884" y="1289"/>
                </a:lnTo>
                <a:lnTo>
                  <a:pt x="6809" y="1367"/>
                </a:lnTo>
                <a:lnTo>
                  <a:pt x="6735" y="1446"/>
                </a:lnTo>
                <a:lnTo>
                  <a:pt x="6662" y="1525"/>
                </a:lnTo>
                <a:lnTo>
                  <a:pt x="6589" y="1607"/>
                </a:lnTo>
                <a:lnTo>
                  <a:pt x="6518" y="1689"/>
                </a:lnTo>
                <a:lnTo>
                  <a:pt x="6448" y="1771"/>
                </a:lnTo>
                <a:lnTo>
                  <a:pt x="6379" y="1855"/>
                </a:lnTo>
                <a:lnTo>
                  <a:pt x="6310" y="1940"/>
                </a:lnTo>
                <a:lnTo>
                  <a:pt x="6242" y="2027"/>
                </a:lnTo>
                <a:lnTo>
                  <a:pt x="6176" y="2113"/>
                </a:lnTo>
                <a:lnTo>
                  <a:pt x="6110" y="2201"/>
                </a:lnTo>
                <a:lnTo>
                  <a:pt x="6045" y="2290"/>
                </a:lnTo>
                <a:lnTo>
                  <a:pt x="5982" y="2379"/>
                </a:lnTo>
                <a:lnTo>
                  <a:pt x="5919" y="2471"/>
                </a:lnTo>
                <a:lnTo>
                  <a:pt x="5857" y="2562"/>
                </a:lnTo>
                <a:lnTo>
                  <a:pt x="5797" y="2654"/>
                </a:lnTo>
                <a:lnTo>
                  <a:pt x="5736" y="2748"/>
                </a:lnTo>
                <a:lnTo>
                  <a:pt x="5678" y="2842"/>
                </a:lnTo>
                <a:lnTo>
                  <a:pt x="5620" y="2938"/>
                </a:lnTo>
                <a:lnTo>
                  <a:pt x="5564" y="3034"/>
                </a:lnTo>
                <a:lnTo>
                  <a:pt x="5508" y="3130"/>
                </a:lnTo>
                <a:lnTo>
                  <a:pt x="5453" y="3228"/>
                </a:lnTo>
                <a:lnTo>
                  <a:pt x="5400" y="3326"/>
                </a:lnTo>
                <a:lnTo>
                  <a:pt x="5347" y="3427"/>
                </a:lnTo>
                <a:lnTo>
                  <a:pt x="5296" y="3527"/>
                </a:lnTo>
                <a:lnTo>
                  <a:pt x="5246" y="3628"/>
                </a:lnTo>
                <a:lnTo>
                  <a:pt x="5197" y="3729"/>
                </a:lnTo>
                <a:lnTo>
                  <a:pt x="5148" y="3833"/>
                </a:lnTo>
                <a:lnTo>
                  <a:pt x="5102" y="3936"/>
                </a:lnTo>
                <a:lnTo>
                  <a:pt x="5056" y="4040"/>
                </a:lnTo>
                <a:close/>
                <a:moveTo>
                  <a:pt x="7945" y="1047"/>
                </a:moveTo>
                <a:lnTo>
                  <a:pt x="7945" y="4642"/>
                </a:lnTo>
                <a:lnTo>
                  <a:pt x="7867" y="4639"/>
                </a:lnTo>
                <a:lnTo>
                  <a:pt x="7789" y="4635"/>
                </a:lnTo>
                <a:lnTo>
                  <a:pt x="7711" y="4631"/>
                </a:lnTo>
                <a:lnTo>
                  <a:pt x="7633" y="4626"/>
                </a:lnTo>
                <a:lnTo>
                  <a:pt x="7556" y="4621"/>
                </a:lnTo>
                <a:lnTo>
                  <a:pt x="7478" y="4614"/>
                </a:lnTo>
                <a:lnTo>
                  <a:pt x="7401" y="4607"/>
                </a:lnTo>
                <a:lnTo>
                  <a:pt x="7325" y="4600"/>
                </a:lnTo>
                <a:lnTo>
                  <a:pt x="7248" y="4591"/>
                </a:lnTo>
                <a:lnTo>
                  <a:pt x="7172" y="4582"/>
                </a:lnTo>
                <a:lnTo>
                  <a:pt x="7095" y="4573"/>
                </a:lnTo>
                <a:lnTo>
                  <a:pt x="7020" y="4562"/>
                </a:lnTo>
                <a:lnTo>
                  <a:pt x="6944" y="4551"/>
                </a:lnTo>
                <a:lnTo>
                  <a:pt x="6868" y="4540"/>
                </a:lnTo>
                <a:lnTo>
                  <a:pt x="6793" y="4527"/>
                </a:lnTo>
                <a:lnTo>
                  <a:pt x="6718" y="4514"/>
                </a:lnTo>
                <a:lnTo>
                  <a:pt x="6644" y="4501"/>
                </a:lnTo>
                <a:lnTo>
                  <a:pt x="6569" y="4486"/>
                </a:lnTo>
                <a:lnTo>
                  <a:pt x="6495" y="4471"/>
                </a:lnTo>
                <a:lnTo>
                  <a:pt x="6421" y="4456"/>
                </a:lnTo>
                <a:lnTo>
                  <a:pt x="6347" y="4439"/>
                </a:lnTo>
                <a:lnTo>
                  <a:pt x="6273" y="4423"/>
                </a:lnTo>
                <a:lnTo>
                  <a:pt x="6200" y="4405"/>
                </a:lnTo>
                <a:lnTo>
                  <a:pt x="6127" y="4387"/>
                </a:lnTo>
                <a:lnTo>
                  <a:pt x="6055" y="4368"/>
                </a:lnTo>
                <a:lnTo>
                  <a:pt x="5982" y="4348"/>
                </a:lnTo>
                <a:lnTo>
                  <a:pt x="5910" y="4328"/>
                </a:lnTo>
                <a:lnTo>
                  <a:pt x="5838" y="4308"/>
                </a:lnTo>
                <a:lnTo>
                  <a:pt x="5766" y="4286"/>
                </a:lnTo>
                <a:lnTo>
                  <a:pt x="5694" y="4264"/>
                </a:lnTo>
                <a:lnTo>
                  <a:pt x="5624" y="4242"/>
                </a:lnTo>
                <a:lnTo>
                  <a:pt x="5553" y="4217"/>
                </a:lnTo>
                <a:lnTo>
                  <a:pt x="5605" y="4099"/>
                </a:lnTo>
                <a:lnTo>
                  <a:pt x="5658" y="3982"/>
                </a:lnTo>
                <a:lnTo>
                  <a:pt x="5714" y="3866"/>
                </a:lnTo>
                <a:lnTo>
                  <a:pt x="5771" y="3750"/>
                </a:lnTo>
                <a:lnTo>
                  <a:pt x="5830" y="3637"/>
                </a:lnTo>
                <a:lnTo>
                  <a:pt x="5889" y="3524"/>
                </a:lnTo>
                <a:lnTo>
                  <a:pt x="5951" y="3412"/>
                </a:lnTo>
                <a:lnTo>
                  <a:pt x="6014" y="3301"/>
                </a:lnTo>
                <a:lnTo>
                  <a:pt x="6078" y="3192"/>
                </a:lnTo>
                <a:lnTo>
                  <a:pt x="6144" y="3084"/>
                </a:lnTo>
                <a:lnTo>
                  <a:pt x="6212" y="2978"/>
                </a:lnTo>
                <a:lnTo>
                  <a:pt x="6279" y="2871"/>
                </a:lnTo>
                <a:lnTo>
                  <a:pt x="6349" y="2767"/>
                </a:lnTo>
                <a:lnTo>
                  <a:pt x="6421" y="2664"/>
                </a:lnTo>
                <a:lnTo>
                  <a:pt x="6494" y="2563"/>
                </a:lnTo>
                <a:lnTo>
                  <a:pt x="6568" y="2463"/>
                </a:lnTo>
                <a:lnTo>
                  <a:pt x="6643" y="2363"/>
                </a:lnTo>
                <a:lnTo>
                  <a:pt x="6718" y="2265"/>
                </a:lnTo>
                <a:lnTo>
                  <a:pt x="6796" y="2169"/>
                </a:lnTo>
                <a:lnTo>
                  <a:pt x="6875" y="2074"/>
                </a:lnTo>
                <a:lnTo>
                  <a:pt x="6955" y="1980"/>
                </a:lnTo>
                <a:lnTo>
                  <a:pt x="7038" y="1888"/>
                </a:lnTo>
                <a:lnTo>
                  <a:pt x="7121" y="1798"/>
                </a:lnTo>
                <a:lnTo>
                  <a:pt x="7204" y="1709"/>
                </a:lnTo>
                <a:lnTo>
                  <a:pt x="7289" y="1621"/>
                </a:lnTo>
                <a:lnTo>
                  <a:pt x="7375" y="1534"/>
                </a:lnTo>
                <a:lnTo>
                  <a:pt x="7463" y="1449"/>
                </a:lnTo>
                <a:lnTo>
                  <a:pt x="7552" y="1366"/>
                </a:lnTo>
                <a:lnTo>
                  <a:pt x="7642" y="1285"/>
                </a:lnTo>
                <a:lnTo>
                  <a:pt x="7732" y="1205"/>
                </a:lnTo>
                <a:lnTo>
                  <a:pt x="7825" y="1126"/>
                </a:lnTo>
                <a:lnTo>
                  <a:pt x="7918" y="1049"/>
                </a:lnTo>
                <a:lnTo>
                  <a:pt x="7931" y="1048"/>
                </a:lnTo>
                <a:lnTo>
                  <a:pt x="7945" y="1047"/>
                </a:lnTo>
                <a:close/>
                <a:moveTo>
                  <a:pt x="9383" y="1137"/>
                </a:moveTo>
                <a:lnTo>
                  <a:pt x="9520" y="1161"/>
                </a:lnTo>
                <a:lnTo>
                  <a:pt x="9656" y="1187"/>
                </a:lnTo>
                <a:lnTo>
                  <a:pt x="9791" y="1215"/>
                </a:lnTo>
                <a:lnTo>
                  <a:pt x="9924" y="1246"/>
                </a:lnTo>
                <a:lnTo>
                  <a:pt x="10058" y="1279"/>
                </a:lnTo>
                <a:lnTo>
                  <a:pt x="10189" y="1315"/>
                </a:lnTo>
                <a:lnTo>
                  <a:pt x="10320" y="1353"/>
                </a:lnTo>
                <a:lnTo>
                  <a:pt x="10450" y="1393"/>
                </a:lnTo>
                <a:lnTo>
                  <a:pt x="10578" y="1436"/>
                </a:lnTo>
                <a:lnTo>
                  <a:pt x="10706" y="1481"/>
                </a:lnTo>
                <a:lnTo>
                  <a:pt x="10832" y="1528"/>
                </a:lnTo>
                <a:lnTo>
                  <a:pt x="10958" y="1579"/>
                </a:lnTo>
                <a:lnTo>
                  <a:pt x="11082" y="1630"/>
                </a:lnTo>
                <a:lnTo>
                  <a:pt x="11205" y="1684"/>
                </a:lnTo>
                <a:lnTo>
                  <a:pt x="11326" y="1740"/>
                </a:lnTo>
                <a:lnTo>
                  <a:pt x="11446" y="1799"/>
                </a:lnTo>
                <a:lnTo>
                  <a:pt x="11565" y="1859"/>
                </a:lnTo>
                <a:lnTo>
                  <a:pt x="11683" y="1921"/>
                </a:lnTo>
                <a:lnTo>
                  <a:pt x="11799" y="1986"/>
                </a:lnTo>
                <a:lnTo>
                  <a:pt x="11914" y="2054"/>
                </a:lnTo>
                <a:lnTo>
                  <a:pt x="12028" y="2122"/>
                </a:lnTo>
                <a:lnTo>
                  <a:pt x="12140" y="2193"/>
                </a:lnTo>
                <a:lnTo>
                  <a:pt x="12251" y="2266"/>
                </a:lnTo>
                <a:lnTo>
                  <a:pt x="12360" y="2340"/>
                </a:lnTo>
                <a:lnTo>
                  <a:pt x="12468" y="2417"/>
                </a:lnTo>
                <a:lnTo>
                  <a:pt x="12574" y="2496"/>
                </a:lnTo>
                <a:lnTo>
                  <a:pt x="12679" y="2576"/>
                </a:lnTo>
                <a:lnTo>
                  <a:pt x="12782" y="2659"/>
                </a:lnTo>
                <a:lnTo>
                  <a:pt x="12884" y="2743"/>
                </a:lnTo>
                <a:lnTo>
                  <a:pt x="12983" y="2829"/>
                </a:lnTo>
                <a:lnTo>
                  <a:pt x="13082" y="2917"/>
                </a:lnTo>
                <a:lnTo>
                  <a:pt x="13178" y="3007"/>
                </a:lnTo>
                <a:lnTo>
                  <a:pt x="13074" y="3084"/>
                </a:lnTo>
                <a:lnTo>
                  <a:pt x="12968" y="3159"/>
                </a:lnTo>
                <a:lnTo>
                  <a:pt x="12861" y="3233"/>
                </a:lnTo>
                <a:lnTo>
                  <a:pt x="12752" y="3305"/>
                </a:lnTo>
                <a:lnTo>
                  <a:pt x="12644" y="3377"/>
                </a:lnTo>
                <a:lnTo>
                  <a:pt x="12533" y="3446"/>
                </a:lnTo>
                <a:lnTo>
                  <a:pt x="12421" y="3513"/>
                </a:lnTo>
                <a:lnTo>
                  <a:pt x="12308" y="3579"/>
                </a:lnTo>
                <a:lnTo>
                  <a:pt x="12252" y="3611"/>
                </a:lnTo>
                <a:lnTo>
                  <a:pt x="12194" y="3643"/>
                </a:lnTo>
                <a:lnTo>
                  <a:pt x="12137" y="3674"/>
                </a:lnTo>
                <a:lnTo>
                  <a:pt x="12078" y="3705"/>
                </a:lnTo>
                <a:lnTo>
                  <a:pt x="12021" y="3736"/>
                </a:lnTo>
                <a:lnTo>
                  <a:pt x="11962" y="3766"/>
                </a:lnTo>
                <a:lnTo>
                  <a:pt x="11904" y="3796"/>
                </a:lnTo>
                <a:lnTo>
                  <a:pt x="11844" y="3825"/>
                </a:lnTo>
                <a:lnTo>
                  <a:pt x="11786" y="3854"/>
                </a:lnTo>
                <a:lnTo>
                  <a:pt x="11726" y="3882"/>
                </a:lnTo>
                <a:lnTo>
                  <a:pt x="11667" y="3909"/>
                </a:lnTo>
                <a:lnTo>
                  <a:pt x="11606" y="3936"/>
                </a:lnTo>
                <a:lnTo>
                  <a:pt x="11546" y="3963"/>
                </a:lnTo>
                <a:lnTo>
                  <a:pt x="11485" y="3989"/>
                </a:lnTo>
                <a:lnTo>
                  <a:pt x="11425" y="4015"/>
                </a:lnTo>
                <a:lnTo>
                  <a:pt x="11363" y="4040"/>
                </a:lnTo>
                <a:lnTo>
                  <a:pt x="11317" y="3936"/>
                </a:lnTo>
                <a:lnTo>
                  <a:pt x="11271" y="3833"/>
                </a:lnTo>
                <a:lnTo>
                  <a:pt x="11222" y="3729"/>
                </a:lnTo>
                <a:lnTo>
                  <a:pt x="11173" y="3628"/>
                </a:lnTo>
                <a:lnTo>
                  <a:pt x="11123" y="3527"/>
                </a:lnTo>
                <a:lnTo>
                  <a:pt x="11072" y="3427"/>
                </a:lnTo>
                <a:lnTo>
                  <a:pt x="11019" y="3326"/>
                </a:lnTo>
                <a:lnTo>
                  <a:pt x="10966" y="3228"/>
                </a:lnTo>
                <a:lnTo>
                  <a:pt x="10911" y="3130"/>
                </a:lnTo>
                <a:lnTo>
                  <a:pt x="10855" y="3034"/>
                </a:lnTo>
                <a:lnTo>
                  <a:pt x="10799" y="2938"/>
                </a:lnTo>
                <a:lnTo>
                  <a:pt x="10741" y="2842"/>
                </a:lnTo>
                <a:lnTo>
                  <a:pt x="10683" y="2748"/>
                </a:lnTo>
                <a:lnTo>
                  <a:pt x="10623" y="2654"/>
                </a:lnTo>
                <a:lnTo>
                  <a:pt x="10562" y="2562"/>
                </a:lnTo>
                <a:lnTo>
                  <a:pt x="10500" y="2471"/>
                </a:lnTo>
                <a:lnTo>
                  <a:pt x="10437" y="2379"/>
                </a:lnTo>
                <a:lnTo>
                  <a:pt x="10374" y="2290"/>
                </a:lnTo>
                <a:lnTo>
                  <a:pt x="10309" y="2201"/>
                </a:lnTo>
                <a:lnTo>
                  <a:pt x="10243" y="2113"/>
                </a:lnTo>
                <a:lnTo>
                  <a:pt x="10177" y="2027"/>
                </a:lnTo>
                <a:lnTo>
                  <a:pt x="10109" y="1940"/>
                </a:lnTo>
                <a:lnTo>
                  <a:pt x="10041" y="1855"/>
                </a:lnTo>
                <a:lnTo>
                  <a:pt x="9971" y="1771"/>
                </a:lnTo>
                <a:lnTo>
                  <a:pt x="9901" y="1689"/>
                </a:lnTo>
                <a:lnTo>
                  <a:pt x="9830" y="1607"/>
                </a:lnTo>
                <a:lnTo>
                  <a:pt x="9758" y="1525"/>
                </a:lnTo>
                <a:lnTo>
                  <a:pt x="9685" y="1446"/>
                </a:lnTo>
                <a:lnTo>
                  <a:pt x="9610" y="1367"/>
                </a:lnTo>
                <a:lnTo>
                  <a:pt x="9536" y="1289"/>
                </a:lnTo>
                <a:lnTo>
                  <a:pt x="9460" y="1213"/>
                </a:lnTo>
                <a:lnTo>
                  <a:pt x="9383" y="1137"/>
                </a:lnTo>
                <a:close/>
                <a:moveTo>
                  <a:pt x="8502" y="1049"/>
                </a:moveTo>
                <a:lnTo>
                  <a:pt x="8595" y="1126"/>
                </a:lnTo>
                <a:lnTo>
                  <a:pt x="8687" y="1205"/>
                </a:lnTo>
                <a:lnTo>
                  <a:pt x="8778" y="1285"/>
                </a:lnTo>
                <a:lnTo>
                  <a:pt x="8867" y="1366"/>
                </a:lnTo>
                <a:lnTo>
                  <a:pt x="8957" y="1449"/>
                </a:lnTo>
                <a:lnTo>
                  <a:pt x="9044" y="1534"/>
                </a:lnTo>
                <a:lnTo>
                  <a:pt x="9130" y="1621"/>
                </a:lnTo>
                <a:lnTo>
                  <a:pt x="9215" y="1709"/>
                </a:lnTo>
                <a:lnTo>
                  <a:pt x="9299" y="1798"/>
                </a:lnTo>
                <a:lnTo>
                  <a:pt x="9382" y="1888"/>
                </a:lnTo>
                <a:lnTo>
                  <a:pt x="9464" y="1980"/>
                </a:lnTo>
                <a:lnTo>
                  <a:pt x="9544" y="2074"/>
                </a:lnTo>
                <a:lnTo>
                  <a:pt x="9623" y="2169"/>
                </a:lnTo>
                <a:lnTo>
                  <a:pt x="9701" y="2265"/>
                </a:lnTo>
                <a:lnTo>
                  <a:pt x="9778" y="2363"/>
                </a:lnTo>
                <a:lnTo>
                  <a:pt x="9852" y="2463"/>
                </a:lnTo>
                <a:lnTo>
                  <a:pt x="9926" y="2563"/>
                </a:lnTo>
                <a:lnTo>
                  <a:pt x="9999" y="2664"/>
                </a:lnTo>
                <a:lnTo>
                  <a:pt x="10070" y="2767"/>
                </a:lnTo>
                <a:lnTo>
                  <a:pt x="10140" y="2871"/>
                </a:lnTo>
                <a:lnTo>
                  <a:pt x="10209" y="2978"/>
                </a:lnTo>
                <a:lnTo>
                  <a:pt x="10275" y="3084"/>
                </a:lnTo>
                <a:lnTo>
                  <a:pt x="10341" y="3192"/>
                </a:lnTo>
                <a:lnTo>
                  <a:pt x="10406" y="3301"/>
                </a:lnTo>
                <a:lnTo>
                  <a:pt x="10468" y="3412"/>
                </a:lnTo>
                <a:lnTo>
                  <a:pt x="10530" y="3524"/>
                </a:lnTo>
                <a:lnTo>
                  <a:pt x="10589" y="3637"/>
                </a:lnTo>
                <a:lnTo>
                  <a:pt x="10648" y="3750"/>
                </a:lnTo>
                <a:lnTo>
                  <a:pt x="10705" y="3866"/>
                </a:lnTo>
                <a:lnTo>
                  <a:pt x="10761" y="3982"/>
                </a:lnTo>
                <a:lnTo>
                  <a:pt x="10815" y="4099"/>
                </a:lnTo>
                <a:lnTo>
                  <a:pt x="10867" y="4217"/>
                </a:lnTo>
                <a:lnTo>
                  <a:pt x="10797" y="4242"/>
                </a:lnTo>
                <a:lnTo>
                  <a:pt x="10725" y="4264"/>
                </a:lnTo>
                <a:lnTo>
                  <a:pt x="10654" y="4286"/>
                </a:lnTo>
                <a:lnTo>
                  <a:pt x="10582" y="4308"/>
                </a:lnTo>
                <a:lnTo>
                  <a:pt x="10510" y="4328"/>
                </a:lnTo>
                <a:lnTo>
                  <a:pt x="10437" y="4348"/>
                </a:lnTo>
                <a:lnTo>
                  <a:pt x="10366" y="4368"/>
                </a:lnTo>
                <a:lnTo>
                  <a:pt x="10293" y="4387"/>
                </a:lnTo>
                <a:lnTo>
                  <a:pt x="10219" y="4405"/>
                </a:lnTo>
                <a:lnTo>
                  <a:pt x="10146" y="4423"/>
                </a:lnTo>
                <a:lnTo>
                  <a:pt x="10072" y="4439"/>
                </a:lnTo>
                <a:lnTo>
                  <a:pt x="9998" y="4456"/>
                </a:lnTo>
                <a:lnTo>
                  <a:pt x="9924" y="4471"/>
                </a:lnTo>
                <a:lnTo>
                  <a:pt x="9850" y="4486"/>
                </a:lnTo>
                <a:lnTo>
                  <a:pt x="9775" y="4501"/>
                </a:lnTo>
                <a:lnTo>
                  <a:pt x="9701" y="4514"/>
                </a:lnTo>
                <a:lnTo>
                  <a:pt x="9626" y="4527"/>
                </a:lnTo>
                <a:lnTo>
                  <a:pt x="9551" y="4540"/>
                </a:lnTo>
                <a:lnTo>
                  <a:pt x="9475" y="4551"/>
                </a:lnTo>
                <a:lnTo>
                  <a:pt x="9400" y="4562"/>
                </a:lnTo>
                <a:lnTo>
                  <a:pt x="9324" y="4573"/>
                </a:lnTo>
                <a:lnTo>
                  <a:pt x="9247" y="4582"/>
                </a:lnTo>
                <a:lnTo>
                  <a:pt x="9171" y="4591"/>
                </a:lnTo>
                <a:lnTo>
                  <a:pt x="9094" y="4600"/>
                </a:lnTo>
                <a:lnTo>
                  <a:pt x="9018" y="4607"/>
                </a:lnTo>
                <a:lnTo>
                  <a:pt x="8940" y="4614"/>
                </a:lnTo>
                <a:lnTo>
                  <a:pt x="8863" y="4621"/>
                </a:lnTo>
                <a:lnTo>
                  <a:pt x="8786" y="4626"/>
                </a:lnTo>
                <a:lnTo>
                  <a:pt x="8708" y="4631"/>
                </a:lnTo>
                <a:lnTo>
                  <a:pt x="8630" y="4635"/>
                </a:lnTo>
                <a:lnTo>
                  <a:pt x="8552" y="4639"/>
                </a:lnTo>
                <a:lnTo>
                  <a:pt x="8474" y="4642"/>
                </a:lnTo>
                <a:lnTo>
                  <a:pt x="8474" y="1047"/>
                </a:lnTo>
                <a:lnTo>
                  <a:pt x="8489" y="1048"/>
                </a:lnTo>
                <a:lnTo>
                  <a:pt x="8502" y="1049"/>
                </a:lnTo>
                <a:close/>
                <a:moveTo>
                  <a:pt x="7917" y="14987"/>
                </a:moveTo>
                <a:lnTo>
                  <a:pt x="7835" y="14918"/>
                </a:lnTo>
                <a:lnTo>
                  <a:pt x="7754" y="14850"/>
                </a:lnTo>
                <a:lnTo>
                  <a:pt x="7673" y="14779"/>
                </a:lnTo>
                <a:lnTo>
                  <a:pt x="7594" y="14708"/>
                </a:lnTo>
                <a:lnTo>
                  <a:pt x="7515" y="14636"/>
                </a:lnTo>
                <a:lnTo>
                  <a:pt x="7437" y="14562"/>
                </a:lnTo>
                <a:lnTo>
                  <a:pt x="7360" y="14487"/>
                </a:lnTo>
                <a:lnTo>
                  <a:pt x="7284" y="14410"/>
                </a:lnTo>
                <a:lnTo>
                  <a:pt x="7209" y="14333"/>
                </a:lnTo>
                <a:lnTo>
                  <a:pt x="7135" y="14255"/>
                </a:lnTo>
                <a:lnTo>
                  <a:pt x="7061" y="14175"/>
                </a:lnTo>
                <a:lnTo>
                  <a:pt x="6989" y="14095"/>
                </a:lnTo>
                <a:lnTo>
                  <a:pt x="6919" y="14012"/>
                </a:lnTo>
                <a:lnTo>
                  <a:pt x="6848" y="13930"/>
                </a:lnTo>
                <a:lnTo>
                  <a:pt x="6778" y="13846"/>
                </a:lnTo>
                <a:lnTo>
                  <a:pt x="6710" y="13761"/>
                </a:lnTo>
                <a:lnTo>
                  <a:pt x="6643" y="13675"/>
                </a:lnTo>
                <a:lnTo>
                  <a:pt x="6576" y="13588"/>
                </a:lnTo>
                <a:lnTo>
                  <a:pt x="6511" y="13499"/>
                </a:lnTo>
                <a:lnTo>
                  <a:pt x="6447" y="13410"/>
                </a:lnTo>
                <a:lnTo>
                  <a:pt x="6383" y="13319"/>
                </a:lnTo>
                <a:lnTo>
                  <a:pt x="6321" y="13228"/>
                </a:lnTo>
                <a:lnTo>
                  <a:pt x="6260" y="13135"/>
                </a:lnTo>
                <a:lnTo>
                  <a:pt x="6199" y="13042"/>
                </a:lnTo>
                <a:lnTo>
                  <a:pt x="6141" y="12948"/>
                </a:lnTo>
                <a:lnTo>
                  <a:pt x="6082" y="12853"/>
                </a:lnTo>
                <a:lnTo>
                  <a:pt x="6026" y="12757"/>
                </a:lnTo>
                <a:lnTo>
                  <a:pt x="5969" y="12659"/>
                </a:lnTo>
                <a:lnTo>
                  <a:pt x="5915" y="12561"/>
                </a:lnTo>
                <a:lnTo>
                  <a:pt x="5862" y="12462"/>
                </a:lnTo>
                <a:lnTo>
                  <a:pt x="5809" y="12363"/>
                </a:lnTo>
                <a:lnTo>
                  <a:pt x="5758" y="12262"/>
                </a:lnTo>
                <a:lnTo>
                  <a:pt x="5823" y="12242"/>
                </a:lnTo>
                <a:lnTo>
                  <a:pt x="5888" y="12223"/>
                </a:lnTo>
                <a:lnTo>
                  <a:pt x="5954" y="12204"/>
                </a:lnTo>
                <a:lnTo>
                  <a:pt x="6020" y="12187"/>
                </a:lnTo>
                <a:lnTo>
                  <a:pt x="6086" y="12169"/>
                </a:lnTo>
                <a:lnTo>
                  <a:pt x="6152" y="12153"/>
                </a:lnTo>
                <a:lnTo>
                  <a:pt x="6219" y="12136"/>
                </a:lnTo>
                <a:lnTo>
                  <a:pt x="6285" y="12121"/>
                </a:lnTo>
                <a:lnTo>
                  <a:pt x="6352" y="12106"/>
                </a:lnTo>
                <a:lnTo>
                  <a:pt x="6420" y="12091"/>
                </a:lnTo>
                <a:lnTo>
                  <a:pt x="6487" y="12077"/>
                </a:lnTo>
                <a:lnTo>
                  <a:pt x="6554" y="12064"/>
                </a:lnTo>
                <a:lnTo>
                  <a:pt x="6622" y="12051"/>
                </a:lnTo>
                <a:lnTo>
                  <a:pt x="6691" y="12039"/>
                </a:lnTo>
                <a:lnTo>
                  <a:pt x="6758" y="12027"/>
                </a:lnTo>
                <a:lnTo>
                  <a:pt x="6827" y="12016"/>
                </a:lnTo>
                <a:lnTo>
                  <a:pt x="6895" y="12005"/>
                </a:lnTo>
                <a:lnTo>
                  <a:pt x="6964" y="11995"/>
                </a:lnTo>
                <a:lnTo>
                  <a:pt x="7033" y="11986"/>
                </a:lnTo>
                <a:lnTo>
                  <a:pt x="7102" y="11976"/>
                </a:lnTo>
                <a:lnTo>
                  <a:pt x="7171" y="11968"/>
                </a:lnTo>
                <a:lnTo>
                  <a:pt x="7241" y="11960"/>
                </a:lnTo>
                <a:lnTo>
                  <a:pt x="7311" y="11953"/>
                </a:lnTo>
                <a:lnTo>
                  <a:pt x="7380" y="11946"/>
                </a:lnTo>
                <a:lnTo>
                  <a:pt x="7450" y="11940"/>
                </a:lnTo>
                <a:lnTo>
                  <a:pt x="7521" y="11934"/>
                </a:lnTo>
                <a:lnTo>
                  <a:pt x="7591" y="11929"/>
                </a:lnTo>
                <a:lnTo>
                  <a:pt x="7662" y="11924"/>
                </a:lnTo>
                <a:lnTo>
                  <a:pt x="7732" y="11920"/>
                </a:lnTo>
                <a:lnTo>
                  <a:pt x="7803" y="11916"/>
                </a:lnTo>
                <a:lnTo>
                  <a:pt x="7874" y="11913"/>
                </a:lnTo>
                <a:lnTo>
                  <a:pt x="7945" y="11911"/>
                </a:lnTo>
                <a:lnTo>
                  <a:pt x="7945" y="14988"/>
                </a:lnTo>
                <a:lnTo>
                  <a:pt x="7917" y="14987"/>
                </a:lnTo>
                <a:close/>
                <a:moveTo>
                  <a:pt x="15347" y="7759"/>
                </a:moveTo>
                <a:lnTo>
                  <a:pt x="12171" y="7759"/>
                </a:lnTo>
                <a:lnTo>
                  <a:pt x="12168" y="7652"/>
                </a:lnTo>
                <a:lnTo>
                  <a:pt x="12163" y="7545"/>
                </a:lnTo>
                <a:lnTo>
                  <a:pt x="12157" y="7439"/>
                </a:lnTo>
                <a:lnTo>
                  <a:pt x="12151" y="7332"/>
                </a:lnTo>
                <a:lnTo>
                  <a:pt x="12144" y="7226"/>
                </a:lnTo>
                <a:lnTo>
                  <a:pt x="12136" y="7120"/>
                </a:lnTo>
                <a:lnTo>
                  <a:pt x="12126" y="7015"/>
                </a:lnTo>
                <a:lnTo>
                  <a:pt x="12115" y="6911"/>
                </a:lnTo>
                <a:lnTo>
                  <a:pt x="12104" y="6805"/>
                </a:lnTo>
                <a:lnTo>
                  <a:pt x="12092" y="6701"/>
                </a:lnTo>
                <a:lnTo>
                  <a:pt x="12078" y="6598"/>
                </a:lnTo>
                <a:lnTo>
                  <a:pt x="12063" y="6494"/>
                </a:lnTo>
                <a:lnTo>
                  <a:pt x="12047" y="6391"/>
                </a:lnTo>
                <a:lnTo>
                  <a:pt x="12031" y="6288"/>
                </a:lnTo>
                <a:lnTo>
                  <a:pt x="12014" y="6186"/>
                </a:lnTo>
                <a:lnTo>
                  <a:pt x="11995" y="6084"/>
                </a:lnTo>
                <a:lnTo>
                  <a:pt x="11976" y="5982"/>
                </a:lnTo>
                <a:lnTo>
                  <a:pt x="11954" y="5881"/>
                </a:lnTo>
                <a:lnTo>
                  <a:pt x="11933" y="5781"/>
                </a:lnTo>
                <a:lnTo>
                  <a:pt x="11910" y="5681"/>
                </a:lnTo>
                <a:lnTo>
                  <a:pt x="11886" y="5582"/>
                </a:lnTo>
                <a:lnTo>
                  <a:pt x="11862" y="5482"/>
                </a:lnTo>
                <a:lnTo>
                  <a:pt x="11836" y="5383"/>
                </a:lnTo>
                <a:lnTo>
                  <a:pt x="11810" y="5285"/>
                </a:lnTo>
                <a:lnTo>
                  <a:pt x="11783" y="5188"/>
                </a:lnTo>
                <a:lnTo>
                  <a:pt x="11754" y="5090"/>
                </a:lnTo>
                <a:lnTo>
                  <a:pt x="11724" y="4993"/>
                </a:lnTo>
                <a:lnTo>
                  <a:pt x="11694" y="4897"/>
                </a:lnTo>
                <a:lnTo>
                  <a:pt x="11663" y="4801"/>
                </a:lnTo>
                <a:lnTo>
                  <a:pt x="11630" y="4706"/>
                </a:lnTo>
                <a:lnTo>
                  <a:pt x="11597" y="4611"/>
                </a:lnTo>
                <a:lnTo>
                  <a:pt x="11563" y="4517"/>
                </a:lnTo>
                <a:lnTo>
                  <a:pt x="11630" y="4489"/>
                </a:lnTo>
                <a:lnTo>
                  <a:pt x="11695" y="4461"/>
                </a:lnTo>
                <a:lnTo>
                  <a:pt x="11762" y="4432"/>
                </a:lnTo>
                <a:lnTo>
                  <a:pt x="11828" y="4403"/>
                </a:lnTo>
                <a:lnTo>
                  <a:pt x="11894" y="4374"/>
                </a:lnTo>
                <a:lnTo>
                  <a:pt x="11959" y="4343"/>
                </a:lnTo>
                <a:lnTo>
                  <a:pt x="12024" y="4312"/>
                </a:lnTo>
                <a:lnTo>
                  <a:pt x="12088" y="4281"/>
                </a:lnTo>
                <a:lnTo>
                  <a:pt x="12153" y="4249"/>
                </a:lnTo>
                <a:lnTo>
                  <a:pt x="12217" y="4216"/>
                </a:lnTo>
                <a:lnTo>
                  <a:pt x="12280" y="4183"/>
                </a:lnTo>
                <a:lnTo>
                  <a:pt x="12344" y="4150"/>
                </a:lnTo>
                <a:lnTo>
                  <a:pt x="12407" y="4116"/>
                </a:lnTo>
                <a:lnTo>
                  <a:pt x="12469" y="4081"/>
                </a:lnTo>
                <a:lnTo>
                  <a:pt x="12532" y="4046"/>
                </a:lnTo>
                <a:lnTo>
                  <a:pt x="12593" y="4011"/>
                </a:lnTo>
                <a:lnTo>
                  <a:pt x="12655" y="3975"/>
                </a:lnTo>
                <a:lnTo>
                  <a:pt x="12717" y="3939"/>
                </a:lnTo>
                <a:lnTo>
                  <a:pt x="12778" y="3902"/>
                </a:lnTo>
                <a:lnTo>
                  <a:pt x="12839" y="3865"/>
                </a:lnTo>
                <a:lnTo>
                  <a:pt x="12899" y="3827"/>
                </a:lnTo>
                <a:lnTo>
                  <a:pt x="12959" y="3789"/>
                </a:lnTo>
                <a:lnTo>
                  <a:pt x="13019" y="3749"/>
                </a:lnTo>
                <a:lnTo>
                  <a:pt x="13078" y="3710"/>
                </a:lnTo>
                <a:lnTo>
                  <a:pt x="13137" y="3670"/>
                </a:lnTo>
                <a:lnTo>
                  <a:pt x="13196" y="3630"/>
                </a:lnTo>
                <a:lnTo>
                  <a:pt x="13254" y="3590"/>
                </a:lnTo>
                <a:lnTo>
                  <a:pt x="13313" y="3549"/>
                </a:lnTo>
                <a:lnTo>
                  <a:pt x="13370" y="3507"/>
                </a:lnTo>
                <a:lnTo>
                  <a:pt x="13428" y="3466"/>
                </a:lnTo>
                <a:lnTo>
                  <a:pt x="13485" y="3423"/>
                </a:lnTo>
                <a:lnTo>
                  <a:pt x="13542" y="3381"/>
                </a:lnTo>
                <a:lnTo>
                  <a:pt x="13641" y="3492"/>
                </a:lnTo>
                <a:lnTo>
                  <a:pt x="13738" y="3605"/>
                </a:lnTo>
                <a:lnTo>
                  <a:pt x="13832" y="3719"/>
                </a:lnTo>
                <a:lnTo>
                  <a:pt x="13924" y="3837"/>
                </a:lnTo>
                <a:lnTo>
                  <a:pt x="14014" y="3956"/>
                </a:lnTo>
                <a:lnTo>
                  <a:pt x="14101" y="4076"/>
                </a:lnTo>
                <a:lnTo>
                  <a:pt x="14185" y="4199"/>
                </a:lnTo>
                <a:lnTo>
                  <a:pt x="14266" y="4324"/>
                </a:lnTo>
                <a:lnTo>
                  <a:pt x="14346" y="4450"/>
                </a:lnTo>
                <a:lnTo>
                  <a:pt x="14422" y="4578"/>
                </a:lnTo>
                <a:lnTo>
                  <a:pt x="14496" y="4708"/>
                </a:lnTo>
                <a:lnTo>
                  <a:pt x="14567" y="4839"/>
                </a:lnTo>
                <a:lnTo>
                  <a:pt x="14634" y="4972"/>
                </a:lnTo>
                <a:lnTo>
                  <a:pt x="14700" y="5106"/>
                </a:lnTo>
                <a:lnTo>
                  <a:pt x="14763" y="5243"/>
                </a:lnTo>
                <a:lnTo>
                  <a:pt x="14822" y="5380"/>
                </a:lnTo>
                <a:lnTo>
                  <a:pt x="14879" y="5519"/>
                </a:lnTo>
                <a:lnTo>
                  <a:pt x="14932" y="5660"/>
                </a:lnTo>
                <a:lnTo>
                  <a:pt x="14982" y="5802"/>
                </a:lnTo>
                <a:lnTo>
                  <a:pt x="15031" y="5945"/>
                </a:lnTo>
                <a:lnTo>
                  <a:pt x="15075" y="6090"/>
                </a:lnTo>
                <a:lnTo>
                  <a:pt x="15116" y="6236"/>
                </a:lnTo>
                <a:lnTo>
                  <a:pt x="15154" y="6383"/>
                </a:lnTo>
                <a:lnTo>
                  <a:pt x="15189" y="6532"/>
                </a:lnTo>
                <a:lnTo>
                  <a:pt x="15220" y="6681"/>
                </a:lnTo>
                <a:lnTo>
                  <a:pt x="15248" y="6832"/>
                </a:lnTo>
                <a:lnTo>
                  <a:pt x="15273" y="6984"/>
                </a:lnTo>
                <a:lnTo>
                  <a:pt x="15294" y="7137"/>
                </a:lnTo>
                <a:lnTo>
                  <a:pt x="15313" y="7291"/>
                </a:lnTo>
                <a:lnTo>
                  <a:pt x="15327" y="7446"/>
                </a:lnTo>
                <a:lnTo>
                  <a:pt x="15338" y="7602"/>
                </a:lnTo>
                <a:lnTo>
                  <a:pt x="15347" y="7759"/>
                </a:lnTo>
                <a:close/>
                <a:moveTo>
                  <a:pt x="8210" y="0"/>
                </a:moveTo>
                <a:lnTo>
                  <a:pt x="7787" y="10"/>
                </a:lnTo>
                <a:lnTo>
                  <a:pt x="7370" y="41"/>
                </a:lnTo>
                <a:lnTo>
                  <a:pt x="6960" y="92"/>
                </a:lnTo>
                <a:lnTo>
                  <a:pt x="6555" y="162"/>
                </a:lnTo>
                <a:lnTo>
                  <a:pt x="6158" y="253"/>
                </a:lnTo>
                <a:lnTo>
                  <a:pt x="5768" y="361"/>
                </a:lnTo>
                <a:lnTo>
                  <a:pt x="5386" y="486"/>
                </a:lnTo>
                <a:lnTo>
                  <a:pt x="5014" y="630"/>
                </a:lnTo>
                <a:lnTo>
                  <a:pt x="4651" y="791"/>
                </a:lnTo>
                <a:lnTo>
                  <a:pt x="4297" y="967"/>
                </a:lnTo>
                <a:lnTo>
                  <a:pt x="3953" y="1161"/>
                </a:lnTo>
                <a:lnTo>
                  <a:pt x="3619" y="1369"/>
                </a:lnTo>
                <a:lnTo>
                  <a:pt x="3298" y="1593"/>
                </a:lnTo>
                <a:lnTo>
                  <a:pt x="2987" y="1831"/>
                </a:lnTo>
                <a:lnTo>
                  <a:pt x="2690" y="2083"/>
                </a:lnTo>
                <a:lnTo>
                  <a:pt x="2404" y="2348"/>
                </a:lnTo>
                <a:lnTo>
                  <a:pt x="2132" y="2627"/>
                </a:lnTo>
                <a:lnTo>
                  <a:pt x="1875" y="2918"/>
                </a:lnTo>
                <a:lnTo>
                  <a:pt x="1631" y="3220"/>
                </a:lnTo>
                <a:lnTo>
                  <a:pt x="1402" y="3535"/>
                </a:lnTo>
                <a:lnTo>
                  <a:pt x="1188" y="3861"/>
                </a:lnTo>
                <a:lnTo>
                  <a:pt x="991" y="4195"/>
                </a:lnTo>
                <a:lnTo>
                  <a:pt x="810" y="4541"/>
                </a:lnTo>
                <a:lnTo>
                  <a:pt x="645" y="4897"/>
                </a:lnTo>
                <a:lnTo>
                  <a:pt x="498" y="5261"/>
                </a:lnTo>
                <a:lnTo>
                  <a:pt x="369" y="5634"/>
                </a:lnTo>
                <a:lnTo>
                  <a:pt x="259" y="6014"/>
                </a:lnTo>
                <a:lnTo>
                  <a:pt x="167" y="6402"/>
                </a:lnTo>
                <a:lnTo>
                  <a:pt x="94" y="6797"/>
                </a:lnTo>
                <a:lnTo>
                  <a:pt x="42" y="7198"/>
                </a:lnTo>
                <a:lnTo>
                  <a:pt x="10" y="7605"/>
                </a:lnTo>
                <a:lnTo>
                  <a:pt x="0" y="8018"/>
                </a:lnTo>
                <a:lnTo>
                  <a:pt x="10" y="8431"/>
                </a:lnTo>
                <a:lnTo>
                  <a:pt x="42" y="8838"/>
                </a:lnTo>
                <a:lnTo>
                  <a:pt x="94" y="9239"/>
                </a:lnTo>
                <a:lnTo>
                  <a:pt x="167" y="9634"/>
                </a:lnTo>
                <a:lnTo>
                  <a:pt x="259" y="10021"/>
                </a:lnTo>
                <a:lnTo>
                  <a:pt x="369" y="10402"/>
                </a:lnTo>
                <a:lnTo>
                  <a:pt x="498" y="10774"/>
                </a:lnTo>
                <a:lnTo>
                  <a:pt x="645" y="11139"/>
                </a:lnTo>
                <a:lnTo>
                  <a:pt x="810" y="11494"/>
                </a:lnTo>
                <a:lnTo>
                  <a:pt x="991" y="11840"/>
                </a:lnTo>
                <a:lnTo>
                  <a:pt x="1188" y="12175"/>
                </a:lnTo>
                <a:lnTo>
                  <a:pt x="1402" y="12501"/>
                </a:lnTo>
                <a:lnTo>
                  <a:pt x="1631" y="12815"/>
                </a:lnTo>
                <a:lnTo>
                  <a:pt x="1875" y="13118"/>
                </a:lnTo>
                <a:lnTo>
                  <a:pt x="2132" y="13409"/>
                </a:lnTo>
                <a:lnTo>
                  <a:pt x="2404" y="13688"/>
                </a:lnTo>
                <a:lnTo>
                  <a:pt x="2690" y="13953"/>
                </a:lnTo>
                <a:lnTo>
                  <a:pt x="2987" y="14205"/>
                </a:lnTo>
                <a:lnTo>
                  <a:pt x="3298" y="14443"/>
                </a:lnTo>
                <a:lnTo>
                  <a:pt x="3619" y="14667"/>
                </a:lnTo>
                <a:lnTo>
                  <a:pt x="3953" y="14875"/>
                </a:lnTo>
                <a:lnTo>
                  <a:pt x="4297" y="15068"/>
                </a:lnTo>
                <a:lnTo>
                  <a:pt x="4651" y="15245"/>
                </a:lnTo>
                <a:lnTo>
                  <a:pt x="5014" y="15406"/>
                </a:lnTo>
                <a:lnTo>
                  <a:pt x="5386" y="15550"/>
                </a:lnTo>
                <a:lnTo>
                  <a:pt x="5768" y="15675"/>
                </a:lnTo>
                <a:lnTo>
                  <a:pt x="6158" y="15783"/>
                </a:lnTo>
                <a:lnTo>
                  <a:pt x="6555" y="15873"/>
                </a:lnTo>
                <a:lnTo>
                  <a:pt x="6960" y="15944"/>
                </a:lnTo>
                <a:lnTo>
                  <a:pt x="7370" y="15995"/>
                </a:lnTo>
                <a:lnTo>
                  <a:pt x="7787" y="16026"/>
                </a:lnTo>
                <a:lnTo>
                  <a:pt x="8210" y="16036"/>
                </a:lnTo>
                <a:lnTo>
                  <a:pt x="8632" y="16026"/>
                </a:lnTo>
                <a:lnTo>
                  <a:pt x="9049" y="15995"/>
                </a:lnTo>
                <a:lnTo>
                  <a:pt x="9459" y="15944"/>
                </a:lnTo>
                <a:lnTo>
                  <a:pt x="9864" y="15873"/>
                </a:lnTo>
                <a:lnTo>
                  <a:pt x="10261" y="15783"/>
                </a:lnTo>
                <a:lnTo>
                  <a:pt x="10651" y="15675"/>
                </a:lnTo>
                <a:lnTo>
                  <a:pt x="11033" y="15550"/>
                </a:lnTo>
                <a:lnTo>
                  <a:pt x="11405" y="15406"/>
                </a:lnTo>
                <a:lnTo>
                  <a:pt x="11768" y="15245"/>
                </a:lnTo>
                <a:lnTo>
                  <a:pt x="12122" y="15068"/>
                </a:lnTo>
                <a:lnTo>
                  <a:pt x="12466" y="14875"/>
                </a:lnTo>
                <a:lnTo>
                  <a:pt x="12800" y="14667"/>
                </a:lnTo>
                <a:lnTo>
                  <a:pt x="13122" y="14443"/>
                </a:lnTo>
                <a:lnTo>
                  <a:pt x="13432" y="14205"/>
                </a:lnTo>
                <a:lnTo>
                  <a:pt x="13729" y="13953"/>
                </a:lnTo>
                <a:lnTo>
                  <a:pt x="14015" y="13688"/>
                </a:lnTo>
                <a:lnTo>
                  <a:pt x="14287" y="13409"/>
                </a:lnTo>
                <a:lnTo>
                  <a:pt x="14544" y="13118"/>
                </a:lnTo>
                <a:lnTo>
                  <a:pt x="14788" y="12815"/>
                </a:lnTo>
                <a:lnTo>
                  <a:pt x="15017" y="12501"/>
                </a:lnTo>
                <a:lnTo>
                  <a:pt x="15231" y="12175"/>
                </a:lnTo>
                <a:lnTo>
                  <a:pt x="15428" y="11840"/>
                </a:lnTo>
                <a:lnTo>
                  <a:pt x="15609" y="11494"/>
                </a:lnTo>
                <a:lnTo>
                  <a:pt x="15774" y="11139"/>
                </a:lnTo>
                <a:lnTo>
                  <a:pt x="15921" y="10774"/>
                </a:lnTo>
                <a:lnTo>
                  <a:pt x="16050" y="10402"/>
                </a:lnTo>
                <a:lnTo>
                  <a:pt x="16160" y="10021"/>
                </a:lnTo>
                <a:lnTo>
                  <a:pt x="16253" y="9634"/>
                </a:lnTo>
                <a:lnTo>
                  <a:pt x="16325" y="9239"/>
                </a:lnTo>
                <a:lnTo>
                  <a:pt x="16377" y="8838"/>
                </a:lnTo>
                <a:lnTo>
                  <a:pt x="16409" y="8431"/>
                </a:lnTo>
                <a:lnTo>
                  <a:pt x="16419" y="8018"/>
                </a:lnTo>
                <a:lnTo>
                  <a:pt x="16409" y="7605"/>
                </a:lnTo>
                <a:lnTo>
                  <a:pt x="16377" y="7198"/>
                </a:lnTo>
                <a:lnTo>
                  <a:pt x="16325" y="6797"/>
                </a:lnTo>
                <a:lnTo>
                  <a:pt x="16253" y="6402"/>
                </a:lnTo>
                <a:lnTo>
                  <a:pt x="16160" y="6014"/>
                </a:lnTo>
                <a:lnTo>
                  <a:pt x="16050" y="5634"/>
                </a:lnTo>
                <a:lnTo>
                  <a:pt x="15921" y="5261"/>
                </a:lnTo>
                <a:lnTo>
                  <a:pt x="15774" y="4897"/>
                </a:lnTo>
                <a:lnTo>
                  <a:pt x="15609" y="4541"/>
                </a:lnTo>
                <a:lnTo>
                  <a:pt x="15428" y="4195"/>
                </a:lnTo>
                <a:lnTo>
                  <a:pt x="15231" y="3861"/>
                </a:lnTo>
                <a:lnTo>
                  <a:pt x="15017" y="3535"/>
                </a:lnTo>
                <a:lnTo>
                  <a:pt x="14788" y="3220"/>
                </a:lnTo>
                <a:lnTo>
                  <a:pt x="14544" y="2918"/>
                </a:lnTo>
                <a:lnTo>
                  <a:pt x="14287" y="2627"/>
                </a:lnTo>
                <a:lnTo>
                  <a:pt x="14015" y="2348"/>
                </a:lnTo>
                <a:lnTo>
                  <a:pt x="13729" y="2083"/>
                </a:lnTo>
                <a:lnTo>
                  <a:pt x="13432" y="1831"/>
                </a:lnTo>
                <a:lnTo>
                  <a:pt x="13122" y="1593"/>
                </a:lnTo>
                <a:lnTo>
                  <a:pt x="12800" y="1369"/>
                </a:lnTo>
                <a:lnTo>
                  <a:pt x="12466" y="1161"/>
                </a:lnTo>
                <a:lnTo>
                  <a:pt x="12122" y="967"/>
                </a:lnTo>
                <a:lnTo>
                  <a:pt x="11768" y="791"/>
                </a:lnTo>
                <a:lnTo>
                  <a:pt x="11405" y="630"/>
                </a:lnTo>
                <a:lnTo>
                  <a:pt x="11033" y="486"/>
                </a:lnTo>
                <a:lnTo>
                  <a:pt x="10651" y="361"/>
                </a:lnTo>
                <a:lnTo>
                  <a:pt x="10261" y="253"/>
                </a:lnTo>
                <a:lnTo>
                  <a:pt x="9864" y="162"/>
                </a:lnTo>
                <a:lnTo>
                  <a:pt x="9459" y="92"/>
                </a:lnTo>
                <a:lnTo>
                  <a:pt x="9049" y="41"/>
                </a:lnTo>
                <a:lnTo>
                  <a:pt x="8632" y="10"/>
                </a:lnTo>
                <a:lnTo>
                  <a:pt x="8210" y="0"/>
                </a:lnTo>
                <a:close/>
              </a:path>
            </a:pathLst>
          </a:custGeom>
          <a:solidFill>
            <a:schemeClr val="bg1">
              <a:lumMod val="85000"/>
            </a:schemeClr>
          </a:solidFill>
          <a:ln>
            <a:noFill/>
          </a:ln>
        </p:spPr>
        <p:txBody>
          <a:bodyPr vert="horz" wrap="square" lIns="91440" tIns="45720" rIns="91440" bIns="45720" numCol="1" anchor="t" anchorCtr="0" compatLnSpc="1"/>
          <a:lstStyle/>
          <a:p>
            <a:endParaRPr lang="id-ID"/>
          </a:p>
        </p:txBody>
      </p:sp>
      <p:grpSp>
        <p:nvGrpSpPr>
          <p:cNvPr id="4" name="Group 25"/>
          <p:cNvGrpSpPr/>
          <p:nvPr/>
        </p:nvGrpSpPr>
        <p:grpSpPr>
          <a:xfrm>
            <a:off x="11487208" y="5585914"/>
            <a:ext cx="292059" cy="292059"/>
            <a:chOff x="2005013" y="1077913"/>
            <a:chExt cx="688975" cy="688975"/>
          </a:xfrm>
          <a:solidFill>
            <a:schemeClr val="bg1">
              <a:lumMod val="85000"/>
            </a:schemeClr>
          </a:solidFill>
        </p:grpSpPr>
        <p:sp>
          <p:nvSpPr>
            <p:cNvPr id="59" name="Freeform 5"/>
            <p:cNvSpPr>
              <a:spLocks noEditPoints="1"/>
            </p:cNvSpPr>
            <p:nvPr/>
          </p:nvSpPr>
          <p:spPr bwMode="auto">
            <a:xfrm>
              <a:off x="2005013" y="1077913"/>
              <a:ext cx="688975" cy="688975"/>
            </a:xfrm>
            <a:custGeom>
              <a:avLst/>
              <a:gdLst>
                <a:gd name="T0" fmla="*/ 8083 w 16058"/>
                <a:gd name="T1" fmla="*/ 10645 h 16058"/>
                <a:gd name="T2" fmla="*/ 6322 w 16058"/>
                <a:gd name="T3" fmla="*/ 9396 h 16058"/>
                <a:gd name="T4" fmla="*/ 5244 w 16058"/>
                <a:gd name="T5" fmla="*/ 7514 h 16058"/>
                <a:gd name="T6" fmla="*/ 5076 w 16058"/>
                <a:gd name="T7" fmla="*/ 5258 h 16058"/>
                <a:gd name="T8" fmla="*/ 5875 w 16058"/>
                <a:gd name="T9" fmla="*/ 3217 h 16058"/>
                <a:gd name="T10" fmla="*/ 7435 w 16058"/>
                <a:gd name="T11" fmla="*/ 1730 h 16058"/>
                <a:gd name="T12" fmla="*/ 9523 w 16058"/>
                <a:gd name="T13" fmla="*/ 1030 h 16058"/>
                <a:gd name="T14" fmla="*/ 11761 w 16058"/>
                <a:gd name="T15" fmla="*/ 1308 h 16058"/>
                <a:gd name="T16" fmla="*/ 13584 w 16058"/>
                <a:gd name="T17" fmla="*/ 2474 h 16058"/>
                <a:gd name="T18" fmla="*/ 14750 w 16058"/>
                <a:gd name="T19" fmla="*/ 4297 h 16058"/>
                <a:gd name="T20" fmla="*/ 15028 w 16058"/>
                <a:gd name="T21" fmla="*/ 6535 h 16058"/>
                <a:gd name="T22" fmla="*/ 14328 w 16058"/>
                <a:gd name="T23" fmla="*/ 8624 h 16058"/>
                <a:gd name="T24" fmla="*/ 12841 w 16058"/>
                <a:gd name="T25" fmla="*/ 10183 h 16058"/>
                <a:gd name="T26" fmla="*/ 10800 w 16058"/>
                <a:gd name="T27" fmla="*/ 10982 h 16058"/>
                <a:gd name="T28" fmla="*/ 2326 w 16058"/>
                <a:gd name="T29" fmla="*/ 14973 h 16058"/>
                <a:gd name="T30" fmla="*/ 2162 w 16058"/>
                <a:gd name="T31" fmla="*/ 15080 h 16058"/>
                <a:gd name="T32" fmla="*/ 1975 w 16058"/>
                <a:gd name="T33" fmla="*/ 15148 h 16058"/>
                <a:gd name="T34" fmla="*/ 1771 w 16058"/>
                <a:gd name="T35" fmla="*/ 15172 h 16058"/>
                <a:gd name="T36" fmla="*/ 1387 w 16058"/>
                <a:gd name="T37" fmla="*/ 15084 h 16058"/>
                <a:gd name="T38" fmla="*/ 1088 w 16058"/>
                <a:gd name="T39" fmla="*/ 14850 h 16058"/>
                <a:gd name="T40" fmla="*/ 913 w 16058"/>
                <a:gd name="T41" fmla="*/ 14508 h 16058"/>
                <a:gd name="T42" fmla="*/ 890 w 16058"/>
                <a:gd name="T43" fmla="*/ 14194 h 16058"/>
                <a:gd name="T44" fmla="*/ 935 w 16058"/>
                <a:gd name="T45" fmla="*/ 13998 h 16058"/>
                <a:gd name="T46" fmla="*/ 1021 w 16058"/>
                <a:gd name="T47" fmla="*/ 13820 h 16058"/>
                <a:gd name="T48" fmla="*/ 1142 w 16058"/>
                <a:gd name="T49" fmla="*/ 13667 h 16058"/>
                <a:gd name="T50" fmla="*/ 5408 w 16058"/>
                <a:gd name="T51" fmla="*/ 9863 h 16058"/>
                <a:gd name="T52" fmla="*/ 5742 w 16058"/>
                <a:gd name="T53" fmla="*/ 10234 h 16058"/>
                <a:gd name="T54" fmla="*/ 6106 w 16058"/>
                <a:gd name="T55" fmla="*/ 10575 h 16058"/>
                <a:gd name="T56" fmla="*/ 2407 w 16058"/>
                <a:gd name="T57" fmla="*/ 14900 h 16058"/>
                <a:gd name="T58" fmla="*/ 7693 w 16058"/>
                <a:gd name="T59" fmla="*/ 474 h 16058"/>
                <a:gd name="T60" fmla="*/ 5579 w 16058"/>
                <a:gd name="T61" fmla="*/ 1973 h 16058"/>
                <a:gd name="T62" fmla="*/ 4285 w 16058"/>
                <a:gd name="T63" fmla="*/ 4231 h 16058"/>
                <a:gd name="T64" fmla="*/ 4022 w 16058"/>
                <a:gd name="T65" fmla="*/ 6306 h 16058"/>
                <a:gd name="T66" fmla="*/ 4119 w 16058"/>
                <a:gd name="T67" fmla="*/ 7138 h 16058"/>
                <a:gd name="T68" fmla="*/ 4326 w 16058"/>
                <a:gd name="T69" fmla="*/ 7930 h 16058"/>
                <a:gd name="T70" fmla="*/ 4634 w 16058"/>
                <a:gd name="T71" fmla="*/ 8676 h 16058"/>
                <a:gd name="T72" fmla="*/ 386 w 16058"/>
                <a:gd name="T73" fmla="*/ 13185 h 16058"/>
                <a:gd name="T74" fmla="*/ 179 w 16058"/>
                <a:gd name="T75" fmla="*/ 13512 h 16058"/>
                <a:gd name="T76" fmla="*/ 46 w 16058"/>
                <a:gd name="T77" fmla="*/ 13883 h 16058"/>
                <a:gd name="T78" fmla="*/ 0 w 16058"/>
                <a:gd name="T79" fmla="*/ 14287 h 16058"/>
                <a:gd name="T80" fmla="*/ 175 w 16058"/>
                <a:gd name="T81" fmla="*/ 15054 h 16058"/>
                <a:gd name="T82" fmla="*/ 644 w 16058"/>
                <a:gd name="T83" fmla="*/ 15654 h 16058"/>
                <a:gd name="T84" fmla="*/ 1329 w 16058"/>
                <a:gd name="T85" fmla="*/ 16002 h 16058"/>
                <a:gd name="T86" fmla="*/ 1954 w 16058"/>
                <a:gd name="T87" fmla="*/ 16049 h 16058"/>
                <a:gd name="T88" fmla="*/ 2344 w 16058"/>
                <a:gd name="T89" fmla="*/ 15963 h 16058"/>
                <a:gd name="T90" fmla="*/ 2698 w 16058"/>
                <a:gd name="T91" fmla="*/ 15795 h 16058"/>
                <a:gd name="T92" fmla="*/ 3003 w 16058"/>
                <a:gd name="T93" fmla="*/ 15557 h 16058"/>
                <a:gd name="T94" fmla="*/ 7703 w 16058"/>
                <a:gd name="T95" fmla="*/ 11572 h 16058"/>
                <a:gd name="T96" fmla="*/ 8472 w 16058"/>
                <a:gd name="T97" fmla="*/ 11837 h 16058"/>
                <a:gd name="T98" fmla="*/ 9285 w 16058"/>
                <a:gd name="T99" fmla="*/ 11996 h 16058"/>
                <a:gd name="T100" fmla="*/ 10346 w 16058"/>
                <a:gd name="T101" fmla="*/ 12035 h 16058"/>
                <a:gd name="T102" fmla="*/ 12907 w 16058"/>
                <a:gd name="T103" fmla="*/ 11317 h 16058"/>
                <a:gd name="T104" fmla="*/ 14862 w 16058"/>
                <a:gd name="T105" fmla="*/ 9625 h 16058"/>
                <a:gd name="T106" fmla="*/ 15936 w 16058"/>
                <a:gd name="T107" fmla="*/ 7235 h 16058"/>
                <a:gd name="T108" fmla="*/ 15868 w 16058"/>
                <a:gd name="T109" fmla="*/ 4517 h 16058"/>
                <a:gd name="T110" fmla="*/ 14683 w 16058"/>
                <a:gd name="T111" fmla="*/ 2191 h 16058"/>
                <a:gd name="T112" fmla="*/ 12647 w 16058"/>
                <a:gd name="T113" fmla="*/ 594 h 16058"/>
                <a:gd name="T114" fmla="*/ 10036 w 16058"/>
                <a:gd name="T115" fmla="*/ 0 h 1605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</a:cxnLst>
              <a:rect l="0" t="0" r="r" b="b"/>
              <a:pathLst>
                <a:path w="16058" h="16058">
                  <a:moveTo>
                    <a:pt x="10036" y="11040"/>
                  </a:moveTo>
                  <a:lnTo>
                    <a:pt x="9778" y="11034"/>
                  </a:lnTo>
                  <a:lnTo>
                    <a:pt x="9523" y="11014"/>
                  </a:lnTo>
                  <a:lnTo>
                    <a:pt x="9272" y="10982"/>
                  </a:lnTo>
                  <a:lnTo>
                    <a:pt x="9025" y="10938"/>
                  </a:lnTo>
                  <a:lnTo>
                    <a:pt x="8783" y="10882"/>
                  </a:lnTo>
                  <a:lnTo>
                    <a:pt x="8544" y="10814"/>
                  </a:lnTo>
                  <a:lnTo>
                    <a:pt x="8311" y="10736"/>
                  </a:lnTo>
                  <a:lnTo>
                    <a:pt x="8083" y="10645"/>
                  </a:lnTo>
                  <a:lnTo>
                    <a:pt x="7860" y="10545"/>
                  </a:lnTo>
                  <a:lnTo>
                    <a:pt x="7645" y="10434"/>
                  </a:lnTo>
                  <a:lnTo>
                    <a:pt x="7435" y="10313"/>
                  </a:lnTo>
                  <a:lnTo>
                    <a:pt x="7231" y="10183"/>
                  </a:lnTo>
                  <a:lnTo>
                    <a:pt x="7034" y="10043"/>
                  </a:lnTo>
                  <a:lnTo>
                    <a:pt x="6845" y="9894"/>
                  </a:lnTo>
                  <a:lnTo>
                    <a:pt x="6662" y="9736"/>
                  </a:lnTo>
                  <a:lnTo>
                    <a:pt x="6488" y="9570"/>
                  </a:lnTo>
                  <a:lnTo>
                    <a:pt x="6322" y="9396"/>
                  </a:lnTo>
                  <a:lnTo>
                    <a:pt x="6164" y="9213"/>
                  </a:lnTo>
                  <a:lnTo>
                    <a:pt x="6015" y="9024"/>
                  </a:lnTo>
                  <a:lnTo>
                    <a:pt x="5875" y="8827"/>
                  </a:lnTo>
                  <a:lnTo>
                    <a:pt x="5745" y="8624"/>
                  </a:lnTo>
                  <a:lnTo>
                    <a:pt x="5624" y="8413"/>
                  </a:lnTo>
                  <a:lnTo>
                    <a:pt x="5513" y="8198"/>
                  </a:lnTo>
                  <a:lnTo>
                    <a:pt x="5413" y="7975"/>
                  </a:lnTo>
                  <a:lnTo>
                    <a:pt x="5322" y="7747"/>
                  </a:lnTo>
                  <a:lnTo>
                    <a:pt x="5244" y="7514"/>
                  </a:lnTo>
                  <a:lnTo>
                    <a:pt x="5176" y="7275"/>
                  </a:lnTo>
                  <a:lnTo>
                    <a:pt x="5120" y="7033"/>
                  </a:lnTo>
                  <a:lnTo>
                    <a:pt x="5076" y="6786"/>
                  </a:lnTo>
                  <a:lnTo>
                    <a:pt x="5044" y="6535"/>
                  </a:lnTo>
                  <a:lnTo>
                    <a:pt x="5025" y="6280"/>
                  </a:lnTo>
                  <a:lnTo>
                    <a:pt x="5018" y="6022"/>
                  </a:lnTo>
                  <a:lnTo>
                    <a:pt x="5025" y="5764"/>
                  </a:lnTo>
                  <a:lnTo>
                    <a:pt x="5044" y="5509"/>
                  </a:lnTo>
                  <a:lnTo>
                    <a:pt x="5076" y="5258"/>
                  </a:lnTo>
                  <a:lnTo>
                    <a:pt x="5120" y="5011"/>
                  </a:lnTo>
                  <a:lnTo>
                    <a:pt x="5176" y="4768"/>
                  </a:lnTo>
                  <a:lnTo>
                    <a:pt x="5244" y="4529"/>
                  </a:lnTo>
                  <a:lnTo>
                    <a:pt x="5322" y="4297"/>
                  </a:lnTo>
                  <a:lnTo>
                    <a:pt x="5413" y="4069"/>
                  </a:lnTo>
                  <a:lnTo>
                    <a:pt x="5513" y="3846"/>
                  </a:lnTo>
                  <a:lnTo>
                    <a:pt x="5624" y="3630"/>
                  </a:lnTo>
                  <a:lnTo>
                    <a:pt x="5745" y="3420"/>
                  </a:lnTo>
                  <a:lnTo>
                    <a:pt x="5875" y="3217"/>
                  </a:lnTo>
                  <a:lnTo>
                    <a:pt x="6015" y="3020"/>
                  </a:lnTo>
                  <a:lnTo>
                    <a:pt x="6164" y="2830"/>
                  </a:lnTo>
                  <a:lnTo>
                    <a:pt x="6322" y="2648"/>
                  </a:lnTo>
                  <a:lnTo>
                    <a:pt x="6488" y="2474"/>
                  </a:lnTo>
                  <a:lnTo>
                    <a:pt x="6662" y="2307"/>
                  </a:lnTo>
                  <a:lnTo>
                    <a:pt x="6845" y="2150"/>
                  </a:lnTo>
                  <a:lnTo>
                    <a:pt x="7034" y="2000"/>
                  </a:lnTo>
                  <a:lnTo>
                    <a:pt x="7231" y="1861"/>
                  </a:lnTo>
                  <a:lnTo>
                    <a:pt x="7435" y="1730"/>
                  </a:lnTo>
                  <a:lnTo>
                    <a:pt x="7645" y="1610"/>
                  </a:lnTo>
                  <a:lnTo>
                    <a:pt x="7860" y="1498"/>
                  </a:lnTo>
                  <a:lnTo>
                    <a:pt x="8083" y="1398"/>
                  </a:lnTo>
                  <a:lnTo>
                    <a:pt x="8311" y="1308"/>
                  </a:lnTo>
                  <a:lnTo>
                    <a:pt x="8544" y="1229"/>
                  </a:lnTo>
                  <a:lnTo>
                    <a:pt x="8783" y="1161"/>
                  </a:lnTo>
                  <a:lnTo>
                    <a:pt x="9025" y="1106"/>
                  </a:lnTo>
                  <a:lnTo>
                    <a:pt x="9272" y="1062"/>
                  </a:lnTo>
                  <a:lnTo>
                    <a:pt x="9523" y="1030"/>
                  </a:lnTo>
                  <a:lnTo>
                    <a:pt x="9778" y="1010"/>
                  </a:lnTo>
                  <a:lnTo>
                    <a:pt x="10036" y="1004"/>
                  </a:lnTo>
                  <a:lnTo>
                    <a:pt x="10294" y="1010"/>
                  </a:lnTo>
                  <a:lnTo>
                    <a:pt x="10549" y="1030"/>
                  </a:lnTo>
                  <a:lnTo>
                    <a:pt x="10800" y="1062"/>
                  </a:lnTo>
                  <a:lnTo>
                    <a:pt x="11048" y="1106"/>
                  </a:lnTo>
                  <a:lnTo>
                    <a:pt x="11291" y="1161"/>
                  </a:lnTo>
                  <a:lnTo>
                    <a:pt x="11529" y="1229"/>
                  </a:lnTo>
                  <a:lnTo>
                    <a:pt x="11761" y="1308"/>
                  </a:lnTo>
                  <a:lnTo>
                    <a:pt x="11989" y="1398"/>
                  </a:lnTo>
                  <a:lnTo>
                    <a:pt x="12212" y="1498"/>
                  </a:lnTo>
                  <a:lnTo>
                    <a:pt x="12428" y="1610"/>
                  </a:lnTo>
                  <a:lnTo>
                    <a:pt x="12639" y="1730"/>
                  </a:lnTo>
                  <a:lnTo>
                    <a:pt x="12841" y="1861"/>
                  </a:lnTo>
                  <a:lnTo>
                    <a:pt x="13038" y="2000"/>
                  </a:lnTo>
                  <a:lnTo>
                    <a:pt x="13228" y="2150"/>
                  </a:lnTo>
                  <a:lnTo>
                    <a:pt x="13410" y="2307"/>
                  </a:lnTo>
                  <a:lnTo>
                    <a:pt x="13584" y="2474"/>
                  </a:lnTo>
                  <a:lnTo>
                    <a:pt x="13751" y="2648"/>
                  </a:lnTo>
                  <a:lnTo>
                    <a:pt x="13908" y="2830"/>
                  </a:lnTo>
                  <a:lnTo>
                    <a:pt x="14058" y="3020"/>
                  </a:lnTo>
                  <a:lnTo>
                    <a:pt x="14197" y="3217"/>
                  </a:lnTo>
                  <a:lnTo>
                    <a:pt x="14328" y="3420"/>
                  </a:lnTo>
                  <a:lnTo>
                    <a:pt x="14448" y="3630"/>
                  </a:lnTo>
                  <a:lnTo>
                    <a:pt x="14560" y="3846"/>
                  </a:lnTo>
                  <a:lnTo>
                    <a:pt x="14660" y="4069"/>
                  </a:lnTo>
                  <a:lnTo>
                    <a:pt x="14750" y="4297"/>
                  </a:lnTo>
                  <a:lnTo>
                    <a:pt x="14829" y="4529"/>
                  </a:lnTo>
                  <a:lnTo>
                    <a:pt x="14897" y="4768"/>
                  </a:lnTo>
                  <a:lnTo>
                    <a:pt x="14952" y="5011"/>
                  </a:lnTo>
                  <a:lnTo>
                    <a:pt x="14996" y="5258"/>
                  </a:lnTo>
                  <a:lnTo>
                    <a:pt x="15028" y="5509"/>
                  </a:lnTo>
                  <a:lnTo>
                    <a:pt x="15048" y="5764"/>
                  </a:lnTo>
                  <a:lnTo>
                    <a:pt x="15054" y="6022"/>
                  </a:lnTo>
                  <a:lnTo>
                    <a:pt x="15048" y="6280"/>
                  </a:lnTo>
                  <a:lnTo>
                    <a:pt x="15028" y="6535"/>
                  </a:lnTo>
                  <a:lnTo>
                    <a:pt x="14996" y="6786"/>
                  </a:lnTo>
                  <a:lnTo>
                    <a:pt x="14952" y="7033"/>
                  </a:lnTo>
                  <a:lnTo>
                    <a:pt x="14897" y="7275"/>
                  </a:lnTo>
                  <a:lnTo>
                    <a:pt x="14829" y="7514"/>
                  </a:lnTo>
                  <a:lnTo>
                    <a:pt x="14750" y="7747"/>
                  </a:lnTo>
                  <a:lnTo>
                    <a:pt x="14660" y="7975"/>
                  </a:lnTo>
                  <a:lnTo>
                    <a:pt x="14560" y="8198"/>
                  </a:lnTo>
                  <a:lnTo>
                    <a:pt x="14448" y="8413"/>
                  </a:lnTo>
                  <a:lnTo>
                    <a:pt x="14328" y="8624"/>
                  </a:lnTo>
                  <a:lnTo>
                    <a:pt x="14197" y="8827"/>
                  </a:lnTo>
                  <a:lnTo>
                    <a:pt x="14058" y="9024"/>
                  </a:lnTo>
                  <a:lnTo>
                    <a:pt x="13908" y="9213"/>
                  </a:lnTo>
                  <a:lnTo>
                    <a:pt x="13751" y="9396"/>
                  </a:lnTo>
                  <a:lnTo>
                    <a:pt x="13584" y="9570"/>
                  </a:lnTo>
                  <a:lnTo>
                    <a:pt x="13410" y="9736"/>
                  </a:lnTo>
                  <a:lnTo>
                    <a:pt x="13228" y="9894"/>
                  </a:lnTo>
                  <a:lnTo>
                    <a:pt x="13038" y="10043"/>
                  </a:lnTo>
                  <a:lnTo>
                    <a:pt x="12841" y="10183"/>
                  </a:lnTo>
                  <a:lnTo>
                    <a:pt x="12639" y="10313"/>
                  </a:lnTo>
                  <a:lnTo>
                    <a:pt x="12428" y="10434"/>
                  </a:lnTo>
                  <a:lnTo>
                    <a:pt x="12212" y="10545"/>
                  </a:lnTo>
                  <a:lnTo>
                    <a:pt x="11989" y="10645"/>
                  </a:lnTo>
                  <a:lnTo>
                    <a:pt x="11761" y="10736"/>
                  </a:lnTo>
                  <a:lnTo>
                    <a:pt x="11529" y="10814"/>
                  </a:lnTo>
                  <a:lnTo>
                    <a:pt x="11291" y="10882"/>
                  </a:lnTo>
                  <a:lnTo>
                    <a:pt x="11048" y="10938"/>
                  </a:lnTo>
                  <a:lnTo>
                    <a:pt x="10800" y="10982"/>
                  </a:lnTo>
                  <a:lnTo>
                    <a:pt x="10549" y="11014"/>
                  </a:lnTo>
                  <a:lnTo>
                    <a:pt x="10294" y="11034"/>
                  </a:lnTo>
                  <a:lnTo>
                    <a:pt x="10036" y="11040"/>
                  </a:lnTo>
                  <a:close/>
                  <a:moveTo>
                    <a:pt x="2407" y="14900"/>
                  </a:moveTo>
                  <a:lnTo>
                    <a:pt x="2391" y="14915"/>
                  </a:lnTo>
                  <a:lnTo>
                    <a:pt x="2376" y="14930"/>
                  </a:lnTo>
                  <a:lnTo>
                    <a:pt x="2360" y="14945"/>
                  </a:lnTo>
                  <a:lnTo>
                    <a:pt x="2342" y="14959"/>
                  </a:lnTo>
                  <a:lnTo>
                    <a:pt x="2326" y="14973"/>
                  </a:lnTo>
                  <a:lnTo>
                    <a:pt x="2309" y="14987"/>
                  </a:lnTo>
                  <a:lnTo>
                    <a:pt x="2291" y="15000"/>
                  </a:lnTo>
                  <a:lnTo>
                    <a:pt x="2274" y="15013"/>
                  </a:lnTo>
                  <a:lnTo>
                    <a:pt x="2256" y="15025"/>
                  </a:lnTo>
                  <a:lnTo>
                    <a:pt x="2238" y="15037"/>
                  </a:lnTo>
                  <a:lnTo>
                    <a:pt x="2219" y="15048"/>
                  </a:lnTo>
                  <a:lnTo>
                    <a:pt x="2200" y="15059"/>
                  </a:lnTo>
                  <a:lnTo>
                    <a:pt x="2181" y="15069"/>
                  </a:lnTo>
                  <a:lnTo>
                    <a:pt x="2162" y="15080"/>
                  </a:lnTo>
                  <a:lnTo>
                    <a:pt x="2142" y="15090"/>
                  </a:lnTo>
                  <a:lnTo>
                    <a:pt x="2122" y="15099"/>
                  </a:lnTo>
                  <a:lnTo>
                    <a:pt x="2102" y="15108"/>
                  </a:lnTo>
                  <a:lnTo>
                    <a:pt x="2081" y="15116"/>
                  </a:lnTo>
                  <a:lnTo>
                    <a:pt x="2060" y="15123"/>
                  </a:lnTo>
                  <a:lnTo>
                    <a:pt x="2039" y="15130"/>
                  </a:lnTo>
                  <a:lnTo>
                    <a:pt x="2018" y="15137"/>
                  </a:lnTo>
                  <a:lnTo>
                    <a:pt x="1996" y="15143"/>
                  </a:lnTo>
                  <a:lnTo>
                    <a:pt x="1975" y="15148"/>
                  </a:lnTo>
                  <a:lnTo>
                    <a:pt x="1953" y="15153"/>
                  </a:lnTo>
                  <a:lnTo>
                    <a:pt x="1931" y="15158"/>
                  </a:lnTo>
                  <a:lnTo>
                    <a:pt x="1909" y="15162"/>
                  </a:lnTo>
                  <a:lnTo>
                    <a:pt x="1886" y="15165"/>
                  </a:lnTo>
                  <a:lnTo>
                    <a:pt x="1864" y="15168"/>
                  </a:lnTo>
                  <a:lnTo>
                    <a:pt x="1841" y="15170"/>
                  </a:lnTo>
                  <a:lnTo>
                    <a:pt x="1818" y="15171"/>
                  </a:lnTo>
                  <a:lnTo>
                    <a:pt x="1794" y="15172"/>
                  </a:lnTo>
                  <a:lnTo>
                    <a:pt x="1771" y="15172"/>
                  </a:lnTo>
                  <a:lnTo>
                    <a:pt x="1725" y="15171"/>
                  </a:lnTo>
                  <a:lnTo>
                    <a:pt x="1680" y="15168"/>
                  </a:lnTo>
                  <a:lnTo>
                    <a:pt x="1636" y="15162"/>
                  </a:lnTo>
                  <a:lnTo>
                    <a:pt x="1593" y="15154"/>
                  </a:lnTo>
                  <a:lnTo>
                    <a:pt x="1550" y="15145"/>
                  </a:lnTo>
                  <a:lnTo>
                    <a:pt x="1507" y="15133"/>
                  </a:lnTo>
                  <a:lnTo>
                    <a:pt x="1466" y="15119"/>
                  </a:lnTo>
                  <a:lnTo>
                    <a:pt x="1426" y="15103"/>
                  </a:lnTo>
                  <a:lnTo>
                    <a:pt x="1387" y="15084"/>
                  </a:lnTo>
                  <a:lnTo>
                    <a:pt x="1349" y="15065"/>
                  </a:lnTo>
                  <a:lnTo>
                    <a:pt x="1312" y="15044"/>
                  </a:lnTo>
                  <a:lnTo>
                    <a:pt x="1276" y="15021"/>
                  </a:lnTo>
                  <a:lnTo>
                    <a:pt x="1241" y="14996"/>
                  </a:lnTo>
                  <a:lnTo>
                    <a:pt x="1208" y="14970"/>
                  </a:lnTo>
                  <a:lnTo>
                    <a:pt x="1176" y="14942"/>
                  </a:lnTo>
                  <a:lnTo>
                    <a:pt x="1145" y="14913"/>
                  </a:lnTo>
                  <a:lnTo>
                    <a:pt x="1116" y="14882"/>
                  </a:lnTo>
                  <a:lnTo>
                    <a:pt x="1088" y="14850"/>
                  </a:lnTo>
                  <a:lnTo>
                    <a:pt x="1062" y="14817"/>
                  </a:lnTo>
                  <a:lnTo>
                    <a:pt x="1037" y="14782"/>
                  </a:lnTo>
                  <a:lnTo>
                    <a:pt x="1014" y="14746"/>
                  </a:lnTo>
                  <a:lnTo>
                    <a:pt x="993" y="14709"/>
                  </a:lnTo>
                  <a:lnTo>
                    <a:pt x="974" y="14671"/>
                  </a:lnTo>
                  <a:lnTo>
                    <a:pt x="955" y="14632"/>
                  </a:lnTo>
                  <a:lnTo>
                    <a:pt x="939" y="14592"/>
                  </a:lnTo>
                  <a:lnTo>
                    <a:pt x="925" y="14551"/>
                  </a:lnTo>
                  <a:lnTo>
                    <a:pt x="913" y="14508"/>
                  </a:lnTo>
                  <a:lnTo>
                    <a:pt x="903" y="14465"/>
                  </a:lnTo>
                  <a:lnTo>
                    <a:pt x="896" y="14422"/>
                  </a:lnTo>
                  <a:lnTo>
                    <a:pt x="890" y="14378"/>
                  </a:lnTo>
                  <a:lnTo>
                    <a:pt x="887" y="14333"/>
                  </a:lnTo>
                  <a:lnTo>
                    <a:pt x="886" y="14287"/>
                  </a:lnTo>
                  <a:lnTo>
                    <a:pt x="886" y="14264"/>
                  </a:lnTo>
                  <a:lnTo>
                    <a:pt x="887" y="14240"/>
                  </a:lnTo>
                  <a:lnTo>
                    <a:pt x="888" y="14217"/>
                  </a:lnTo>
                  <a:lnTo>
                    <a:pt x="890" y="14194"/>
                  </a:lnTo>
                  <a:lnTo>
                    <a:pt x="893" y="14172"/>
                  </a:lnTo>
                  <a:lnTo>
                    <a:pt x="896" y="14149"/>
                  </a:lnTo>
                  <a:lnTo>
                    <a:pt x="900" y="14127"/>
                  </a:lnTo>
                  <a:lnTo>
                    <a:pt x="905" y="14105"/>
                  </a:lnTo>
                  <a:lnTo>
                    <a:pt x="910" y="14083"/>
                  </a:lnTo>
                  <a:lnTo>
                    <a:pt x="915" y="14062"/>
                  </a:lnTo>
                  <a:lnTo>
                    <a:pt x="921" y="14040"/>
                  </a:lnTo>
                  <a:lnTo>
                    <a:pt x="928" y="14019"/>
                  </a:lnTo>
                  <a:lnTo>
                    <a:pt x="935" y="13998"/>
                  </a:lnTo>
                  <a:lnTo>
                    <a:pt x="942" y="13977"/>
                  </a:lnTo>
                  <a:lnTo>
                    <a:pt x="950" y="13956"/>
                  </a:lnTo>
                  <a:lnTo>
                    <a:pt x="959" y="13936"/>
                  </a:lnTo>
                  <a:lnTo>
                    <a:pt x="968" y="13916"/>
                  </a:lnTo>
                  <a:lnTo>
                    <a:pt x="978" y="13896"/>
                  </a:lnTo>
                  <a:lnTo>
                    <a:pt x="988" y="13877"/>
                  </a:lnTo>
                  <a:lnTo>
                    <a:pt x="999" y="13858"/>
                  </a:lnTo>
                  <a:lnTo>
                    <a:pt x="1010" y="13839"/>
                  </a:lnTo>
                  <a:lnTo>
                    <a:pt x="1021" y="13820"/>
                  </a:lnTo>
                  <a:lnTo>
                    <a:pt x="1033" y="13802"/>
                  </a:lnTo>
                  <a:lnTo>
                    <a:pt x="1045" y="13784"/>
                  </a:lnTo>
                  <a:lnTo>
                    <a:pt x="1058" y="13767"/>
                  </a:lnTo>
                  <a:lnTo>
                    <a:pt x="1071" y="13749"/>
                  </a:lnTo>
                  <a:lnTo>
                    <a:pt x="1085" y="13732"/>
                  </a:lnTo>
                  <a:lnTo>
                    <a:pt x="1099" y="13716"/>
                  </a:lnTo>
                  <a:lnTo>
                    <a:pt x="1113" y="13698"/>
                  </a:lnTo>
                  <a:lnTo>
                    <a:pt x="1127" y="13682"/>
                  </a:lnTo>
                  <a:lnTo>
                    <a:pt x="1142" y="13667"/>
                  </a:lnTo>
                  <a:lnTo>
                    <a:pt x="1158" y="13651"/>
                  </a:lnTo>
                  <a:lnTo>
                    <a:pt x="1154" y="13647"/>
                  </a:lnTo>
                  <a:lnTo>
                    <a:pt x="5202" y="9601"/>
                  </a:lnTo>
                  <a:lnTo>
                    <a:pt x="5235" y="9645"/>
                  </a:lnTo>
                  <a:lnTo>
                    <a:pt x="5268" y="9689"/>
                  </a:lnTo>
                  <a:lnTo>
                    <a:pt x="5302" y="9733"/>
                  </a:lnTo>
                  <a:lnTo>
                    <a:pt x="5337" y="9776"/>
                  </a:lnTo>
                  <a:lnTo>
                    <a:pt x="5372" y="9819"/>
                  </a:lnTo>
                  <a:lnTo>
                    <a:pt x="5408" y="9863"/>
                  </a:lnTo>
                  <a:lnTo>
                    <a:pt x="5443" y="9906"/>
                  </a:lnTo>
                  <a:lnTo>
                    <a:pt x="5479" y="9948"/>
                  </a:lnTo>
                  <a:lnTo>
                    <a:pt x="5516" y="9989"/>
                  </a:lnTo>
                  <a:lnTo>
                    <a:pt x="5552" y="10031"/>
                  </a:lnTo>
                  <a:lnTo>
                    <a:pt x="5589" y="10072"/>
                  </a:lnTo>
                  <a:lnTo>
                    <a:pt x="5627" y="10114"/>
                  </a:lnTo>
                  <a:lnTo>
                    <a:pt x="5665" y="10154"/>
                  </a:lnTo>
                  <a:lnTo>
                    <a:pt x="5704" y="10194"/>
                  </a:lnTo>
                  <a:lnTo>
                    <a:pt x="5742" y="10234"/>
                  </a:lnTo>
                  <a:lnTo>
                    <a:pt x="5781" y="10273"/>
                  </a:lnTo>
                  <a:lnTo>
                    <a:pt x="5820" y="10312"/>
                  </a:lnTo>
                  <a:lnTo>
                    <a:pt x="5860" y="10350"/>
                  </a:lnTo>
                  <a:lnTo>
                    <a:pt x="5900" y="10390"/>
                  </a:lnTo>
                  <a:lnTo>
                    <a:pt x="5940" y="10427"/>
                  </a:lnTo>
                  <a:lnTo>
                    <a:pt x="5982" y="10465"/>
                  </a:lnTo>
                  <a:lnTo>
                    <a:pt x="6023" y="10502"/>
                  </a:lnTo>
                  <a:lnTo>
                    <a:pt x="6064" y="10539"/>
                  </a:lnTo>
                  <a:lnTo>
                    <a:pt x="6106" y="10575"/>
                  </a:lnTo>
                  <a:lnTo>
                    <a:pt x="6148" y="10611"/>
                  </a:lnTo>
                  <a:lnTo>
                    <a:pt x="6190" y="10647"/>
                  </a:lnTo>
                  <a:lnTo>
                    <a:pt x="6234" y="10683"/>
                  </a:lnTo>
                  <a:lnTo>
                    <a:pt x="6277" y="10718"/>
                  </a:lnTo>
                  <a:lnTo>
                    <a:pt x="6320" y="10752"/>
                  </a:lnTo>
                  <a:lnTo>
                    <a:pt x="6364" y="10786"/>
                  </a:lnTo>
                  <a:lnTo>
                    <a:pt x="6408" y="10820"/>
                  </a:lnTo>
                  <a:lnTo>
                    <a:pt x="6453" y="10854"/>
                  </a:lnTo>
                  <a:lnTo>
                    <a:pt x="2407" y="14900"/>
                  </a:lnTo>
                  <a:close/>
                  <a:moveTo>
                    <a:pt x="10036" y="0"/>
                  </a:moveTo>
                  <a:lnTo>
                    <a:pt x="9726" y="8"/>
                  </a:lnTo>
                  <a:lnTo>
                    <a:pt x="9421" y="31"/>
                  </a:lnTo>
                  <a:lnTo>
                    <a:pt x="9119" y="69"/>
                  </a:lnTo>
                  <a:lnTo>
                    <a:pt x="8823" y="122"/>
                  </a:lnTo>
                  <a:lnTo>
                    <a:pt x="8532" y="190"/>
                  </a:lnTo>
                  <a:lnTo>
                    <a:pt x="8246" y="271"/>
                  </a:lnTo>
                  <a:lnTo>
                    <a:pt x="7966" y="365"/>
                  </a:lnTo>
                  <a:lnTo>
                    <a:pt x="7693" y="474"/>
                  </a:lnTo>
                  <a:lnTo>
                    <a:pt x="7426" y="594"/>
                  </a:lnTo>
                  <a:lnTo>
                    <a:pt x="7166" y="727"/>
                  </a:lnTo>
                  <a:lnTo>
                    <a:pt x="6914" y="872"/>
                  </a:lnTo>
                  <a:lnTo>
                    <a:pt x="6669" y="1029"/>
                  </a:lnTo>
                  <a:lnTo>
                    <a:pt x="6433" y="1196"/>
                  </a:lnTo>
                  <a:lnTo>
                    <a:pt x="6206" y="1375"/>
                  </a:lnTo>
                  <a:lnTo>
                    <a:pt x="5988" y="1565"/>
                  </a:lnTo>
                  <a:lnTo>
                    <a:pt x="5778" y="1763"/>
                  </a:lnTo>
                  <a:lnTo>
                    <a:pt x="5579" y="1973"/>
                  </a:lnTo>
                  <a:lnTo>
                    <a:pt x="5389" y="2191"/>
                  </a:lnTo>
                  <a:lnTo>
                    <a:pt x="5211" y="2419"/>
                  </a:lnTo>
                  <a:lnTo>
                    <a:pt x="5043" y="2655"/>
                  </a:lnTo>
                  <a:lnTo>
                    <a:pt x="4887" y="2899"/>
                  </a:lnTo>
                  <a:lnTo>
                    <a:pt x="4741" y="3151"/>
                  </a:lnTo>
                  <a:lnTo>
                    <a:pt x="4609" y="3411"/>
                  </a:lnTo>
                  <a:lnTo>
                    <a:pt x="4488" y="3678"/>
                  </a:lnTo>
                  <a:lnTo>
                    <a:pt x="4380" y="3951"/>
                  </a:lnTo>
                  <a:lnTo>
                    <a:pt x="4285" y="4231"/>
                  </a:lnTo>
                  <a:lnTo>
                    <a:pt x="4204" y="4517"/>
                  </a:lnTo>
                  <a:lnTo>
                    <a:pt x="4137" y="4808"/>
                  </a:lnTo>
                  <a:lnTo>
                    <a:pt x="4084" y="5104"/>
                  </a:lnTo>
                  <a:lnTo>
                    <a:pt x="4046" y="5407"/>
                  </a:lnTo>
                  <a:lnTo>
                    <a:pt x="4023" y="5712"/>
                  </a:lnTo>
                  <a:lnTo>
                    <a:pt x="4015" y="6022"/>
                  </a:lnTo>
                  <a:lnTo>
                    <a:pt x="4016" y="6117"/>
                  </a:lnTo>
                  <a:lnTo>
                    <a:pt x="4018" y="6211"/>
                  </a:lnTo>
                  <a:lnTo>
                    <a:pt x="4022" y="6306"/>
                  </a:lnTo>
                  <a:lnTo>
                    <a:pt x="4027" y="6400"/>
                  </a:lnTo>
                  <a:lnTo>
                    <a:pt x="4033" y="6493"/>
                  </a:lnTo>
                  <a:lnTo>
                    <a:pt x="4041" y="6587"/>
                  </a:lnTo>
                  <a:lnTo>
                    <a:pt x="4051" y="6680"/>
                  </a:lnTo>
                  <a:lnTo>
                    <a:pt x="4062" y="6772"/>
                  </a:lnTo>
                  <a:lnTo>
                    <a:pt x="4074" y="6864"/>
                  </a:lnTo>
                  <a:lnTo>
                    <a:pt x="4087" y="6956"/>
                  </a:lnTo>
                  <a:lnTo>
                    <a:pt x="4102" y="7046"/>
                  </a:lnTo>
                  <a:lnTo>
                    <a:pt x="4119" y="7138"/>
                  </a:lnTo>
                  <a:lnTo>
                    <a:pt x="4136" y="7227"/>
                  </a:lnTo>
                  <a:lnTo>
                    <a:pt x="4155" y="7317"/>
                  </a:lnTo>
                  <a:lnTo>
                    <a:pt x="4176" y="7406"/>
                  </a:lnTo>
                  <a:lnTo>
                    <a:pt x="4197" y="7495"/>
                  </a:lnTo>
                  <a:lnTo>
                    <a:pt x="4220" y="7583"/>
                  </a:lnTo>
                  <a:lnTo>
                    <a:pt x="4244" y="7671"/>
                  </a:lnTo>
                  <a:lnTo>
                    <a:pt x="4270" y="7758"/>
                  </a:lnTo>
                  <a:lnTo>
                    <a:pt x="4298" y="7844"/>
                  </a:lnTo>
                  <a:lnTo>
                    <a:pt x="4326" y="7930"/>
                  </a:lnTo>
                  <a:lnTo>
                    <a:pt x="4355" y="8015"/>
                  </a:lnTo>
                  <a:lnTo>
                    <a:pt x="4386" y="8100"/>
                  </a:lnTo>
                  <a:lnTo>
                    <a:pt x="4417" y="8185"/>
                  </a:lnTo>
                  <a:lnTo>
                    <a:pt x="4450" y="8268"/>
                  </a:lnTo>
                  <a:lnTo>
                    <a:pt x="4484" y="8351"/>
                  </a:lnTo>
                  <a:lnTo>
                    <a:pt x="4520" y="8433"/>
                  </a:lnTo>
                  <a:lnTo>
                    <a:pt x="4556" y="8515"/>
                  </a:lnTo>
                  <a:lnTo>
                    <a:pt x="4595" y="8596"/>
                  </a:lnTo>
                  <a:lnTo>
                    <a:pt x="4634" y="8676"/>
                  </a:lnTo>
                  <a:lnTo>
                    <a:pt x="4673" y="8757"/>
                  </a:lnTo>
                  <a:lnTo>
                    <a:pt x="4715" y="8835"/>
                  </a:lnTo>
                  <a:lnTo>
                    <a:pt x="528" y="13021"/>
                  </a:lnTo>
                  <a:lnTo>
                    <a:pt x="531" y="13025"/>
                  </a:lnTo>
                  <a:lnTo>
                    <a:pt x="501" y="13055"/>
                  </a:lnTo>
                  <a:lnTo>
                    <a:pt x="471" y="13086"/>
                  </a:lnTo>
                  <a:lnTo>
                    <a:pt x="443" y="13118"/>
                  </a:lnTo>
                  <a:lnTo>
                    <a:pt x="414" y="13152"/>
                  </a:lnTo>
                  <a:lnTo>
                    <a:pt x="386" y="13185"/>
                  </a:lnTo>
                  <a:lnTo>
                    <a:pt x="360" y="13219"/>
                  </a:lnTo>
                  <a:lnTo>
                    <a:pt x="335" y="13253"/>
                  </a:lnTo>
                  <a:lnTo>
                    <a:pt x="310" y="13288"/>
                  </a:lnTo>
                  <a:lnTo>
                    <a:pt x="286" y="13324"/>
                  </a:lnTo>
                  <a:lnTo>
                    <a:pt x="263" y="13360"/>
                  </a:lnTo>
                  <a:lnTo>
                    <a:pt x="241" y="13397"/>
                  </a:lnTo>
                  <a:lnTo>
                    <a:pt x="219" y="13436"/>
                  </a:lnTo>
                  <a:lnTo>
                    <a:pt x="199" y="13474"/>
                  </a:lnTo>
                  <a:lnTo>
                    <a:pt x="179" y="13512"/>
                  </a:lnTo>
                  <a:lnTo>
                    <a:pt x="161" y="13551"/>
                  </a:lnTo>
                  <a:lnTo>
                    <a:pt x="143" y="13591"/>
                  </a:lnTo>
                  <a:lnTo>
                    <a:pt x="126" y="13631"/>
                  </a:lnTo>
                  <a:lnTo>
                    <a:pt x="110" y="13672"/>
                  </a:lnTo>
                  <a:lnTo>
                    <a:pt x="95" y="13714"/>
                  </a:lnTo>
                  <a:lnTo>
                    <a:pt x="81" y="13755"/>
                  </a:lnTo>
                  <a:lnTo>
                    <a:pt x="69" y="13797"/>
                  </a:lnTo>
                  <a:lnTo>
                    <a:pt x="57" y="13840"/>
                  </a:lnTo>
                  <a:lnTo>
                    <a:pt x="46" y="13883"/>
                  </a:lnTo>
                  <a:lnTo>
                    <a:pt x="37" y="13926"/>
                  </a:lnTo>
                  <a:lnTo>
                    <a:pt x="28" y="13970"/>
                  </a:lnTo>
                  <a:lnTo>
                    <a:pt x="21" y="14015"/>
                  </a:lnTo>
                  <a:lnTo>
                    <a:pt x="15" y="14059"/>
                  </a:lnTo>
                  <a:lnTo>
                    <a:pt x="9" y="14104"/>
                  </a:lnTo>
                  <a:lnTo>
                    <a:pt x="5" y="14149"/>
                  </a:lnTo>
                  <a:lnTo>
                    <a:pt x="2" y="14195"/>
                  </a:lnTo>
                  <a:lnTo>
                    <a:pt x="1" y="14240"/>
                  </a:lnTo>
                  <a:lnTo>
                    <a:pt x="0" y="14287"/>
                  </a:lnTo>
                  <a:lnTo>
                    <a:pt x="2" y="14378"/>
                  </a:lnTo>
                  <a:lnTo>
                    <a:pt x="9" y="14468"/>
                  </a:lnTo>
                  <a:lnTo>
                    <a:pt x="20" y="14557"/>
                  </a:lnTo>
                  <a:lnTo>
                    <a:pt x="36" y="14644"/>
                  </a:lnTo>
                  <a:lnTo>
                    <a:pt x="56" y="14729"/>
                  </a:lnTo>
                  <a:lnTo>
                    <a:pt x="79" y="14814"/>
                  </a:lnTo>
                  <a:lnTo>
                    <a:pt x="107" y="14896"/>
                  </a:lnTo>
                  <a:lnTo>
                    <a:pt x="140" y="14976"/>
                  </a:lnTo>
                  <a:lnTo>
                    <a:pt x="175" y="15054"/>
                  </a:lnTo>
                  <a:lnTo>
                    <a:pt x="214" y="15132"/>
                  </a:lnTo>
                  <a:lnTo>
                    <a:pt x="256" y="15205"/>
                  </a:lnTo>
                  <a:lnTo>
                    <a:pt x="302" y="15277"/>
                  </a:lnTo>
                  <a:lnTo>
                    <a:pt x="352" y="15346"/>
                  </a:lnTo>
                  <a:lnTo>
                    <a:pt x="404" y="15414"/>
                  </a:lnTo>
                  <a:lnTo>
                    <a:pt x="460" y="15478"/>
                  </a:lnTo>
                  <a:lnTo>
                    <a:pt x="519" y="15539"/>
                  </a:lnTo>
                  <a:lnTo>
                    <a:pt x="580" y="15598"/>
                  </a:lnTo>
                  <a:lnTo>
                    <a:pt x="644" y="15654"/>
                  </a:lnTo>
                  <a:lnTo>
                    <a:pt x="712" y="15706"/>
                  </a:lnTo>
                  <a:lnTo>
                    <a:pt x="781" y="15756"/>
                  </a:lnTo>
                  <a:lnTo>
                    <a:pt x="853" y="15801"/>
                  </a:lnTo>
                  <a:lnTo>
                    <a:pt x="926" y="15844"/>
                  </a:lnTo>
                  <a:lnTo>
                    <a:pt x="1004" y="15883"/>
                  </a:lnTo>
                  <a:lnTo>
                    <a:pt x="1082" y="15918"/>
                  </a:lnTo>
                  <a:lnTo>
                    <a:pt x="1162" y="15951"/>
                  </a:lnTo>
                  <a:lnTo>
                    <a:pt x="1244" y="15979"/>
                  </a:lnTo>
                  <a:lnTo>
                    <a:pt x="1329" y="16002"/>
                  </a:lnTo>
                  <a:lnTo>
                    <a:pt x="1414" y="16022"/>
                  </a:lnTo>
                  <a:lnTo>
                    <a:pt x="1501" y="16038"/>
                  </a:lnTo>
                  <a:lnTo>
                    <a:pt x="1590" y="16049"/>
                  </a:lnTo>
                  <a:lnTo>
                    <a:pt x="1680" y="16056"/>
                  </a:lnTo>
                  <a:lnTo>
                    <a:pt x="1771" y="16058"/>
                  </a:lnTo>
                  <a:lnTo>
                    <a:pt x="1818" y="16057"/>
                  </a:lnTo>
                  <a:lnTo>
                    <a:pt x="1863" y="16056"/>
                  </a:lnTo>
                  <a:lnTo>
                    <a:pt x="1909" y="16053"/>
                  </a:lnTo>
                  <a:lnTo>
                    <a:pt x="1954" y="16049"/>
                  </a:lnTo>
                  <a:lnTo>
                    <a:pt x="1999" y="16043"/>
                  </a:lnTo>
                  <a:lnTo>
                    <a:pt x="2043" y="16037"/>
                  </a:lnTo>
                  <a:lnTo>
                    <a:pt x="2088" y="16030"/>
                  </a:lnTo>
                  <a:lnTo>
                    <a:pt x="2132" y="16021"/>
                  </a:lnTo>
                  <a:lnTo>
                    <a:pt x="2175" y="16012"/>
                  </a:lnTo>
                  <a:lnTo>
                    <a:pt x="2218" y="16001"/>
                  </a:lnTo>
                  <a:lnTo>
                    <a:pt x="2261" y="15989"/>
                  </a:lnTo>
                  <a:lnTo>
                    <a:pt x="2302" y="15977"/>
                  </a:lnTo>
                  <a:lnTo>
                    <a:pt x="2344" y="15963"/>
                  </a:lnTo>
                  <a:lnTo>
                    <a:pt x="2386" y="15948"/>
                  </a:lnTo>
                  <a:lnTo>
                    <a:pt x="2427" y="15932"/>
                  </a:lnTo>
                  <a:lnTo>
                    <a:pt x="2467" y="15915"/>
                  </a:lnTo>
                  <a:lnTo>
                    <a:pt x="2507" y="15897"/>
                  </a:lnTo>
                  <a:lnTo>
                    <a:pt x="2546" y="15878"/>
                  </a:lnTo>
                  <a:lnTo>
                    <a:pt x="2584" y="15859"/>
                  </a:lnTo>
                  <a:lnTo>
                    <a:pt x="2622" y="15839"/>
                  </a:lnTo>
                  <a:lnTo>
                    <a:pt x="2661" y="15817"/>
                  </a:lnTo>
                  <a:lnTo>
                    <a:pt x="2698" y="15795"/>
                  </a:lnTo>
                  <a:lnTo>
                    <a:pt x="2734" y="15772"/>
                  </a:lnTo>
                  <a:lnTo>
                    <a:pt x="2770" y="15748"/>
                  </a:lnTo>
                  <a:lnTo>
                    <a:pt x="2805" y="15723"/>
                  </a:lnTo>
                  <a:lnTo>
                    <a:pt x="2839" y="15698"/>
                  </a:lnTo>
                  <a:lnTo>
                    <a:pt x="2873" y="15671"/>
                  </a:lnTo>
                  <a:lnTo>
                    <a:pt x="2906" y="15644"/>
                  </a:lnTo>
                  <a:lnTo>
                    <a:pt x="2940" y="15615"/>
                  </a:lnTo>
                  <a:lnTo>
                    <a:pt x="2971" y="15587"/>
                  </a:lnTo>
                  <a:lnTo>
                    <a:pt x="3003" y="15557"/>
                  </a:lnTo>
                  <a:lnTo>
                    <a:pt x="3033" y="15527"/>
                  </a:lnTo>
                  <a:lnTo>
                    <a:pt x="3032" y="15526"/>
                  </a:lnTo>
                  <a:lnTo>
                    <a:pt x="7217" y="11342"/>
                  </a:lnTo>
                  <a:lnTo>
                    <a:pt x="7296" y="11383"/>
                  </a:lnTo>
                  <a:lnTo>
                    <a:pt x="7377" y="11423"/>
                  </a:lnTo>
                  <a:lnTo>
                    <a:pt x="7457" y="11462"/>
                  </a:lnTo>
                  <a:lnTo>
                    <a:pt x="7538" y="11500"/>
                  </a:lnTo>
                  <a:lnTo>
                    <a:pt x="7621" y="11537"/>
                  </a:lnTo>
                  <a:lnTo>
                    <a:pt x="7703" y="11572"/>
                  </a:lnTo>
                  <a:lnTo>
                    <a:pt x="7786" y="11606"/>
                  </a:lnTo>
                  <a:lnTo>
                    <a:pt x="7869" y="11640"/>
                  </a:lnTo>
                  <a:lnTo>
                    <a:pt x="7954" y="11671"/>
                  </a:lnTo>
                  <a:lnTo>
                    <a:pt x="8039" y="11702"/>
                  </a:lnTo>
                  <a:lnTo>
                    <a:pt x="8124" y="11731"/>
                  </a:lnTo>
                  <a:lnTo>
                    <a:pt x="8211" y="11759"/>
                  </a:lnTo>
                  <a:lnTo>
                    <a:pt x="8297" y="11787"/>
                  </a:lnTo>
                  <a:lnTo>
                    <a:pt x="8384" y="11813"/>
                  </a:lnTo>
                  <a:lnTo>
                    <a:pt x="8472" y="11837"/>
                  </a:lnTo>
                  <a:lnTo>
                    <a:pt x="8560" y="11860"/>
                  </a:lnTo>
                  <a:lnTo>
                    <a:pt x="8649" y="11882"/>
                  </a:lnTo>
                  <a:lnTo>
                    <a:pt x="8739" y="11902"/>
                  </a:lnTo>
                  <a:lnTo>
                    <a:pt x="8828" y="11921"/>
                  </a:lnTo>
                  <a:lnTo>
                    <a:pt x="8918" y="11939"/>
                  </a:lnTo>
                  <a:lnTo>
                    <a:pt x="9010" y="11955"/>
                  </a:lnTo>
                  <a:lnTo>
                    <a:pt x="9100" y="11970"/>
                  </a:lnTo>
                  <a:lnTo>
                    <a:pt x="9192" y="11984"/>
                  </a:lnTo>
                  <a:lnTo>
                    <a:pt x="9285" y="11996"/>
                  </a:lnTo>
                  <a:lnTo>
                    <a:pt x="9377" y="12007"/>
                  </a:lnTo>
                  <a:lnTo>
                    <a:pt x="9470" y="12016"/>
                  </a:lnTo>
                  <a:lnTo>
                    <a:pt x="9564" y="12024"/>
                  </a:lnTo>
                  <a:lnTo>
                    <a:pt x="9657" y="12031"/>
                  </a:lnTo>
                  <a:lnTo>
                    <a:pt x="9751" y="12036"/>
                  </a:lnTo>
                  <a:lnTo>
                    <a:pt x="9846" y="12040"/>
                  </a:lnTo>
                  <a:lnTo>
                    <a:pt x="9941" y="12042"/>
                  </a:lnTo>
                  <a:lnTo>
                    <a:pt x="10036" y="12044"/>
                  </a:lnTo>
                  <a:lnTo>
                    <a:pt x="10346" y="12035"/>
                  </a:lnTo>
                  <a:lnTo>
                    <a:pt x="10651" y="12012"/>
                  </a:lnTo>
                  <a:lnTo>
                    <a:pt x="10954" y="11974"/>
                  </a:lnTo>
                  <a:lnTo>
                    <a:pt x="11250" y="11921"/>
                  </a:lnTo>
                  <a:lnTo>
                    <a:pt x="11541" y="11854"/>
                  </a:lnTo>
                  <a:lnTo>
                    <a:pt x="11827" y="11773"/>
                  </a:lnTo>
                  <a:lnTo>
                    <a:pt x="12107" y="11678"/>
                  </a:lnTo>
                  <a:lnTo>
                    <a:pt x="12380" y="11570"/>
                  </a:lnTo>
                  <a:lnTo>
                    <a:pt x="12647" y="11449"/>
                  </a:lnTo>
                  <a:lnTo>
                    <a:pt x="12907" y="11317"/>
                  </a:lnTo>
                  <a:lnTo>
                    <a:pt x="13159" y="11171"/>
                  </a:lnTo>
                  <a:lnTo>
                    <a:pt x="13403" y="11015"/>
                  </a:lnTo>
                  <a:lnTo>
                    <a:pt x="13639" y="10847"/>
                  </a:lnTo>
                  <a:lnTo>
                    <a:pt x="13866" y="10669"/>
                  </a:lnTo>
                  <a:lnTo>
                    <a:pt x="14085" y="10479"/>
                  </a:lnTo>
                  <a:lnTo>
                    <a:pt x="14295" y="10280"/>
                  </a:lnTo>
                  <a:lnTo>
                    <a:pt x="14493" y="10070"/>
                  </a:lnTo>
                  <a:lnTo>
                    <a:pt x="14683" y="9852"/>
                  </a:lnTo>
                  <a:lnTo>
                    <a:pt x="14862" y="9625"/>
                  </a:lnTo>
                  <a:lnTo>
                    <a:pt x="15029" y="9389"/>
                  </a:lnTo>
                  <a:lnTo>
                    <a:pt x="15186" y="9144"/>
                  </a:lnTo>
                  <a:lnTo>
                    <a:pt x="15331" y="8892"/>
                  </a:lnTo>
                  <a:lnTo>
                    <a:pt x="15464" y="8632"/>
                  </a:lnTo>
                  <a:lnTo>
                    <a:pt x="15584" y="8365"/>
                  </a:lnTo>
                  <a:lnTo>
                    <a:pt x="15693" y="8092"/>
                  </a:lnTo>
                  <a:lnTo>
                    <a:pt x="15787" y="7812"/>
                  </a:lnTo>
                  <a:lnTo>
                    <a:pt x="15868" y="7526"/>
                  </a:lnTo>
                  <a:lnTo>
                    <a:pt x="15936" y="7235"/>
                  </a:lnTo>
                  <a:lnTo>
                    <a:pt x="15989" y="6939"/>
                  </a:lnTo>
                  <a:lnTo>
                    <a:pt x="16027" y="6638"/>
                  </a:lnTo>
                  <a:lnTo>
                    <a:pt x="16050" y="6332"/>
                  </a:lnTo>
                  <a:lnTo>
                    <a:pt x="16058" y="6022"/>
                  </a:lnTo>
                  <a:lnTo>
                    <a:pt x="16050" y="5712"/>
                  </a:lnTo>
                  <a:lnTo>
                    <a:pt x="16027" y="5407"/>
                  </a:lnTo>
                  <a:lnTo>
                    <a:pt x="15989" y="5104"/>
                  </a:lnTo>
                  <a:lnTo>
                    <a:pt x="15936" y="4808"/>
                  </a:lnTo>
                  <a:lnTo>
                    <a:pt x="15868" y="4517"/>
                  </a:lnTo>
                  <a:lnTo>
                    <a:pt x="15787" y="4231"/>
                  </a:lnTo>
                  <a:lnTo>
                    <a:pt x="15693" y="3951"/>
                  </a:lnTo>
                  <a:lnTo>
                    <a:pt x="15584" y="3678"/>
                  </a:lnTo>
                  <a:lnTo>
                    <a:pt x="15464" y="3411"/>
                  </a:lnTo>
                  <a:lnTo>
                    <a:pt x="15331" y="3151"/>
                  </a:lnTo>
                  <a:lnTo>
                    <a:pt x="15186" y="2899"/>
                  </a:lnTo>
                  <a:lnTo>
                    <a:pt x="15029" y="2655"/>
                  </a:lnTo>
                  <a:lnTo>
                    <a:pt x="14862" y="2419"/>
                  </a:lnTo>
                  <a:lnTo>
                    <a:pt x="14683" y="2191"/>
                  </a:lnTo>
                  <a:lnTo>
                    <a:pt x="14493" y="1973"/>
                  </a:lnTo>
                  <a:lnTo>
                    <a:pt x="14295" y="1763"/>
                  </a:lnTo>
                  <a:lnTo>
                    <a:pt x="14085" y="1565"/>
                  </a:lnTo>
                  <a:lnTo>
                    <a:pt x="13866" y="1375"/>
                  </a:lnTo>
                  <a:lnTo>
                    <a:pt x="13639" y="1196"/>
                  </a:lnTo>
                  <a:lnTo>
                    <a:pt x="13403" y="1029"/>
                  </a:lnTo>
                  <a:lnTo>
                    <a:pt x="13159" y="872"/>
                  </a:lnTo>
                  <a:lnTo>
                    <a:pt x="12907" y="727"/>
                  </a:lnTo>
                  <a:lnTo>
                    <a:pt x="12647" y="594"/>
                  </a:lnTo>
                  <a:lnTo>
                    <a:pt x="12380" y="474"/>
                  </a:lnTo>
                  <a:lnTo>
                    <a:pt x="12107" y="365"/>
                  </a:lnTo>
                  <a:lnTo>
                    <a:pt x="11827" y="271"/>
                  </a:lnTo>
                  <a:lnTo>
                    <a:pt x="11541" y="190"/>
                  </a:lnTo>
                  <a:lnTo>
                    <a:pt x="11250" y="122"/>
                  </a:lnTo>
                  <a:lnTo>
                    <a:pt x="10954" y="69"/>
                  </a:lnTo>
                  <a:lnTo>
                    <a:pt x="10651" y="31"/>
                  </a:lnTo>
                  <a:lnTo>
                    <a:pt x="10346" y="8"/>
                  </a:lnTo>
                  <a:lnTo>
                    <a:pt x="10036" y="0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40" tIns="45720" rIns="91440" bIns="45720" numCol="1" anchor="t" anchorCtr="0" compatLnSpc="1"/>
            <a:lstStyle/>
            <a:p>
              <a:endParaRPr lang="id-ID"/>
            </a:p>
          </p:txBody>
        </p:sp>
        <p:sp>
          <p:nvSpPr>
            <p:cNvPr id="60" name="Freeform 6"/>
            <p:cNvSpPr/>
            <p:nvPr/>
          </p:nvSpPr>
          <p:spPr bwMode="auto">
            <a:xfrm>
              <a:off x="2284413" y="1185863"/>
              <a:ext cx="161925" cy="161925"/>
            </a:xfrm>
            <a:custGeom>
              <a:avLst/>
              <a:gdLst>
                <a:gd name="T0" fmla="*/ 2977 w 3763"/>
                <a:gd name="T1" fmla="*/ 40 h 3764"/>
                <a:gd name="T2" fmla="*/ 2305 w 3763"/>
                <a:gd name="T3" fmla="*/ 213 h 3764"/>
                <a:gd name="T4" fmla="*/ 1691 w 3763"/>
                <a:gd name="T5" fmla="*/ 509 h 3764"/>
                <a:gd name="T6" fmla="*/ 1151 w 3763"/>
                <a:gd name="T7" fmla="*/ 912 h 3764"/>
                <a:gd name="T8" fmla="*/ 697 w 3763"/>
                <a:gd name="T9" fmla="*/ 1411 h 3764"/>
                <a:gd name="T10" fmla="*/ 346 w 3763"/>
                <a:gd name="T11" fmla="*/ 1990 h 3764"/>
                <a:gd name="T12" fmla="*/ 110 w 3763"/>
                <a:gd name="T13" fmla="*/ 2635 h 3764"/>
                <a:gd name="T14" fmla="*/ 5 w 3763"/>
                <a:gd name="T15" fmla="*/ 3332 h 3764"/>
                <a:gd name="T16" fmla="*/ 3 w 3763"/>
                <a:gd name="T17" fmla="*/ 3551 h 3764"/>
                <a:gd name="T18" fmla="*/ 15 w 3763"/>
                <a:gd name="T19" fmla="*/ 3599 h 3764"/>
                <a:gd name="T20" fmla="*/ 36 w 3763"/>
                <a:gd name="T21" fmla="*/ 3643 h 3764"/>
                <a:gd name="T22" fmla="*/ 65 w 3763"/>
                <a:gd name="T23" fmla="*/ 3681 h 3764"/>
                <a:gd name="T24" fmla="*/ 100 w 3763"/>
                <a:gd name="T25" fmla="*/ 3713 h 3764"/>
                <a:gd name="T26" fmla="*/ 142 w 3763"/>
                <a:gd name="T27" fmla="*/ 3739 h 3764"/>
                <a:gd name="T28" fmla="*/ 188 w 3763"/>
                <a:gd name="T29" fmla="*/ 3756 h 3764"/>
                <a:gd name="T30" fmla="*/ 237 w 3763"/>
                <a:gd name="T31" fmla="*/ 3764 h 3764"/>
                <a:gd name="T32" fmla="*/ 289 w 3763"/>
                <a:gd name="T33" fmla="*/ 3761 h 3764"/>
                <a:gd name="T34" fmla="*/ 337 w 3763"/>
                <a:gd name="T35" fmla="*/ 3749 h 3764"/>
                <a:gd name="T36" fmla="*/ 381 w 3763"/>
                <a:gd name="T37" fmla="*/ 3728 h 3764"/>
                <a:gd name="T38" fmla="*/ 419 w 3763"/>
                <a:gd name="T39" fmla="*/ 3698 h 3764"/>
                <a:gd name="T40" fmla="*/ 451 w 3763"/>
                <a:gd name="T41" fmla="*/ 3663 h 3764"/>
                <a:gd name="T42" fmla="*/ 476 w 3763"/>
                <a:gd name="T43" fmla="*/ 3621 h 3764"/>
                <a:gd name="T44" fmla="*/ 493 w 3763"/>
                <a:gd name="T45" fmla="*/ 3576 h 3764"/>
                <a:gd name="T46" fmla="*/ 501 w 3763"/>
                <a:gd name="T47" fmla="*/ 3526 h 3764"/>
                <a:gd name="T48" fmla="*/ 537 w 3763"/>
                <a:gd name="T49" fmla="*/ 3054 h 3764"/>
                <a:gd name="T50" fmla="*/ 684 w 3763"/>
                <a:gd name="T51" fmla="*/ 2478 h 3764"/>
                <a:gd name="T52" fmla="*/ 937 w 3763"/>
                <a:gd name="T53" fmla="*/ 1952 h 3764"/>
                <a:gd name="T54" fmla="*/ 1283 w 3763"/>
                <a:gd name="T55" fmla="*/ 1488 h 3764"/>
                <a:gd name="T56" fmla="*/ 1711 w 3763"/>
                <a:gd name="T57" fmla="*/ 1100 h 3764"/>
                <a:gd name="T58" fmla="*/ 2208 w 3763"/>
                <a:gd name="T59" fmla="*/ 799 h 3764"/>
                <a:gd name="T60" fmla="*/ 2760 w 3763"/>
                <a:gd name="T61" fmla="*/ 596 h 3764"/>
                <a:gd name="T62" fmla="*/ 3358 w 3763"/>
                <a:gd name="T63" fmla="*/ 506 h 3764"/>
                <a:gd name="T64" fmla="*/ 3550 w 3763"/>
                <a:gd name="T65" fmla="*/ 499 h 3764"/>
                <a:gd name="T66" fmla="*/ 3599 w 3763"/>
                <a:gd name="T67" fmla="*/ 487 h 3764"/>
                <a:gd name="T68" fmla="*/ 3643 w 3763"/>
                <a:gd name="T69" fmla="*/ 466 h 3764"/>
                <a:gd name="T70" fmla="*/ 3681 w 3763"/>
                <a:gd name="T71" fmla="*/ 437 h 3764"/>
                <a:gd name="T72" fmla="*/ 3713 w 3763"/>
                <a:gd name="T73" fmla="*/ 402 h 3764"/>
                <a:gd name="T74" fmla="*/ 3738 w 3763"/>
                <a:gd name="T75" fmla="*/ 359 h 3764"/>
                <a:gd name="T76" fmla="*/ 3755 w 3763"/>
                <a:gd name="T77" fmla="*/ 313 h 3764"/>
                <a:gd name="T78" fmla="*/ 3763 w 3763"/>
                <a:gd name="T79" fmla="*/ 264 h 3764"/>
                <a:gd name="T80" fmla="*/ 3760 w 3763"/>
                <a:gd name="T81" fmla="*/ 213 h 3764"/>
                <a:gd name="T82" fmla="*/ 3748 w 3763"/>
                <a:gd name="T83" fmla="*/ 165 h 3764"/>
                <a:gd name="T84" fmla="*/ 3727 w 3763"/>
                <a:gd name="T85" fmla="*/ 120 h 3764"/>
                <a:gd name="T86" fmla="*/ 3698 w 3763"/>
                <a:gd name="T87" fmla="*/ 82 h 3764"/>
                <a:gd name="T88" fmla="*/ 3663 w 3763"/>
                <a:gd name="T89" fmla="*/ 50 h 3764"/>
                <a:gd name="T90" fmla="*/ 3621 w 3763"/>
                <a:gd name="T91" fmla="*/ 25 h 3764"/>
                <a:gd name="T92" fmla="*/ 3574 w 3763"/>
                <a:gd name="T93" fmla="*/ 8 h 3764"/>
                <a:gd name="T94" fmla="*/ 3525 w 3763"/>
                <a:gd name="T95" fmla="*/ 0 h 376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</a:cxnLst>
              <a:rect l="0" t="0" r="r" b="b"/>
              <a:pathLst>
                <a:path w="3763" h="3764">
                  <a:moveTo>
                    <a:pt x="3512" y="0"/>
                  </a:moveTo>
                  <a:lnTo>
                    <a:pt x="3332" y="5"/>
                  </a:lnTo>
                  <a:lnTo>
                    <a:pt x="3153" y="18"/>
                  </a:lnTo>
                  <a:lnTo>
                    <a:pt x="2977" y="40"/>
                  </a:lnTo>
                  <a:lnTo>
                    <a:pt x="2805" y="71"/>
                  </a:lnTo>
                  <a:lnTo>
                    <a:pt x="2634" y="110"/>
                  </a:lnTo>
                  <a:lnTo>
                    <a:pt x="2467" y="158"/>
                  </a:lnTo>
                  <a:lnTo>
                    <a:pt x="2305" y="213"/>
                  </a:lnTo>
                  <a:lnTo>
                    <a:pt x="2145" y="276"/>
                  </a:lnTo>
                  <a:lnTo>
                    <a:pt x="1990" y="346"/>
                  </a:lnTo>
                  <a:lnTo>
                    <a:pt x="1838" y="424"/>
                  </a:lnTo>
                  <a:lnTo>
                    <a:pt x="1691" y="509"/>
                  </a:lnTo>
                  <a:lnTo>
                    <a:pt x="1548" y="600"/>
                  </a:lnTo>
                  <a:lnTo>
                    <a:pt x="1411" y="698"/>
                  </a:lnTo>
                  <a:lnTo>
                    <a:pt x="1278" y="802"/>
                  </a:lnTo>
                  <a:lnTo>
                    <a:pt x="1151" y="912"/>
                  </a:lnTo>
                  <a:lnTo>
                    <a:pt x="1028" y="1029"/>
                  </a:lnTo>
                  <a:lnTo>
                    <a:pt x="912" y="1151"/>
                  </a:lnTo>
                  <a:lnTo>
                    <a:pt x="801" y="1279"/>
                  </a:lnTo>
                  <a:lnTo>
                    <a:pt x="697" y="1411"/>
                  </a:lnTo>
                  <a:lnTo>
                    <a:pt x="600" y="1549"/>
                  </a:lnTo>
                  <a:lnTo>
                    <a:pt x="508" y="1691"/>
                  </a:lnTo>
                  <a:lnTo>
                    <a:pt x="423" y="1839"/>
                  </a:lnTo>
                  <a:lnTo>
                    <a:pt x="346" y="1990"/>
                  </a:lnTo>
                  <a:lnTo>
                    <a:pt x="276" y="2146"/>
                  </a:lnTo>
                  <a:lnTo>
                    <a:pt x="212" y="2305"/>
                  </a:lnTo>
                  <a:lnTo>
                    <a:pt x="157" y="2468"/>
                  </a:lnTo>
                  <a:lnTo>
                    <a:pt x="110" y="2635"/>
                  </a:lnTo>
                  <a:lnTo>
                    <a:pt x="71" y="2805"/>
                  </a:lnTo>
                  <a:lnTo>
                    <a:pt x="40" y="2978"/>
                  </a:lnTo>
                  <a:lnTo>
                    <a:pt x="18" y="3153"/>
                  </a:lnTo>
                  <a:lnTo>
                    <a:pt x="5" y="3332"/>
                  </a:lnTo>
                  <a:lnTo>
                    <a:pt x="0" y="3513"/>
                  </a:lnTo>
                  <a:lnTo>
                    <a:pt x="0" y="3526"/>
                  </a:lnTo>
                  <a:lnTo>
                    <a:pt x="1" y="3539"/>
                  </a:lnTo>
                  <a:lnTo>
                    <a:pt x="3" y="3551"/>
                  </a:lnTo>
                  <a:lnTo>
                    <a:pt x="5" y="3563"/>
                  </a:lnTo>
                  <a:lnTo>
                    <a:pt x="8" y="3576"/>
                  </a:lnTo>
                  <a:lnTo>
                    <a:pt x="11" y="3587"/>
                  </a:lnTo>
                  <a:lnTo>
                    <a:pt x="15" y="3599"/>
                  </a:lnTo>
                  <a:lnTo>
                    <a:pt x="20" y="3610"/>
                  </a:lnTo>
                  <a:lnTo>
                    <a:pt x="25" y="3621"/>
                  </a:lnTo>
                  <a:lnTo>
                    <a:pt x="30" y="3632"/>
                  </a:lnTo>
                  <a:lnTo>
                    <a:pt x="36" y="3643"/>
                  </a:lnTo>
                  <a:lnTo>
                    <a:pt x="43" y="3653"/>
                  </a:lnTo>
                  <a:lnTo>
                    <a:pt x="50" y="3663"/>
                  </a:lnTo>
                  <a:lnTo>
                    <a:pt x="57" y="3672"/>
                  </a:lnTo>
                  <a:lnTo>
                    <a:pt x="65" y="3681"/>
                  </a:lnTo>
                  <a:lnTo>
                    <a:pt x="73" y="3690"/>
                  </a:lnTo>
                  <a:lnTo>
                    <a:pt x="82" y="3698"/>
                  </a:lnTo>
                  <a:lnTo>
                    <a:pt x="91" y="3706"/>
                  </a:lnTo>
                  <a:lnTo>
                    <a:pt x="100" y="3713"/>
                  </a:lnTo>
                  <a:lnTo>
                    <a:pt x="110" y="3721"/>
                  </a:lnTo>
                  <a:lnTo>
                    <a:pt x="120" y="3728"/>
                  </a:lnTo>
                  <a:lnTo>
                    <a:pt x="131" y="3734"/>
                  </a:lnTo>
                  <a:lnTo>
                    <a:pt x="142" y="3739"/>
                  </a:lnTo>
                  <a:lnTo>
                    <a:pt x="153" y="3744"/>
                  </a:lnTo>
                  <a:lnTo>
                    <a:pt x="164" y="3749"/>
                  </a:lnTo>
                  <a:lnTo>
                    <a:pt x="176" y="3753"/>
                  </a:lnTo>
                  <a:lnTo>
                    <a:pt x="188" y="3756"/>
                  </a:lnTo>
                  <a:lnTo>
                    <a:pt x="200" y="3759"/>
                  </a:lnTo>
                  <a:lnTo>
                    <a:pt x="212" y="3761"/>
                  </a:lnTo>
                  <a:lnTo>
                    <a:pt x="224" y="3763"/>
                  </a:lnTo>
                  <a:lnTo>
                    <a:pt x="237" y="3764"/>
                  </a:lnTo>
                  <a:lnTo>
                    <a:pt x="250" y="3764"/>
                  </a:lnTo>
                  <a:lnTo>
                    <a:pt x="264" y="3764"/>
                  </a:lnTo>
                  <a:lnTo>
                    <a:pt x="276" y="3763"/>
                  </a:lnTo>
                  <a:lnTo>
                    <a:pt x="289" y="3761"/>
                  </a:lnTo>
                  <a:lnTo>
                    <a:pt x="301" y="3759"/>
                  </a:lnTo>
                  <a:lnTo>
                    <a:pt x="313" y="3756"/>
                  </a:lnTo>
                  <a:lnTo>
                    <a:pt x="325" y="3753"/>
                  </a:lnTo>
                  <a:lnTo>
                    <a:pt x="337" y="3749"/>
                  </a:lnTo>
                  <a:lnTo>
                    <a:pt x="348" y="3744"/>
                  </a:lnTo>
                  <a:lnTo>
                    <a:pt x="359" y="3739"/>
                  </a:lnTo>
                  <a:lnTo>
                    <a:pt x="370" y="3734"/>
                  </a:lnTo>
                  <a:lnTo>
                    <a:pt x="381" y="3728"/>
                  </a:lnTo>
                  <a:lnTo>
                    <a:pt x="391" y="3721"/>
                  </a:lnTo>
                  <a:lnTo>
                    <a:pt x="401" y="3713"/>
                  </a:lnTo>
                  <a:lnTo>
                    <a:pt x="410" y="3706"/>
                  </a:lnTo>
                  <a:lnTo>
                    <a:pt x="419" y="3698"/>
                  </a:lnTo>
                  <a:lnTo>
                    <a:pt x="428" y="3690"/>
                  </a:lnTo>
                  <a:lnTo>
                    <a:pt x="436" y="3681"/>
                  </a:lnTo>
                  <a:lnTo>
                    <a:pt x="444" y="3672"/>
                  </a:lnTo>
                  <a:lnTo>
                    <a:pt x="451" y="3663"/>
                  </a:lnTo>
                  <a:lnTo>
                    <a:pt x="458" y="3653"/>
                  </a:lnTo>
                  <a:lnTo>
                    <a:pt x="465" y="3643"/>
                  </a:lnTo>
                  <a:lnTo>
                    <a:pt x="471" y="3632"/>
                  </a:lnTo>
                  <a:lnTo>
                    <a:pt x="476" y="3621"/>
                  </a:lnTo>
                  <a:lnTo>
                    <a:pt x="481" y="3610"/>
                  </a:lnTo>
                  <a:lnTo>
                    <a:pt x="486" y="3599"/>
                  </a:lnTo>
                  <a:lnTo>
                    <a:pt x="490" y="3587"/>
                  </a:lnTo>
                  <a:lnTo>
                    <a:pt x="493" y="3576"/>
                  </a:lnTo>
                  <a:lnTo>
                    <a:pt x="496" y="3563"/>
                  </a:lnTo>
                  <a:lnTo>
                    <a:pt x="498" y="3551"/>
                  </a:lnTo>
                  <a:lnTo>
                    <a:pt x="500" y="3539"/>
                  </a:lnTo>
                  <a:lnTo>
                    <a:pt x="501" y="3526"/>
                  </a:lnTo>
                  <a:lnTo>
                    <a:pt x="501" y="3513"/>
                  </a:lnTo>
                  <a:lnTo>
                    <a:pt x="505" y="3358"/>
                  </a:lnTo>
                  <a:lnTo>
                    <a:pt x="517" y="3205"/>
                  </a:lnTo>
                  <a:lnTo>
                    <a:pt x="537" y="3054"/>
                  </a:lnTo>
                  <a:lnTo>
                    <a:pt x="563" y="2907"/>
                  </a:lnTo>
                  <a:lnTo>
                    <a:pt x="596" y="2760"/>
                  </a:lnTo>
                  <a:lnTo>
                    <a:pt x="637" y="2618"/>
                  </a:lnTo>
                  <a:lnTo>
                    <a:pt x="684" y="2478"/>
                  </a:lnTo>
                  <a:lnTo>
                    <a:pt x="738" y="2341"/>
                  </a:lnTo>
                  <a:lnTo>
                    <a:pt x="798" y="2208"/>
                  </a:lnTo>
                  <a:lnTo>
                    <a:pt x="865" y="2078"/>
                  </a:lnTo>
                  <a:lnTo>
                    <a:pt x="937" y="1952"/>
                  </a:lnTo>
                  <a:lnTo>
                    <a:pt x="1015" y="1830"/>
                  </a:lnTo>
                  <a:lnTo>
                    <a:pt x="1100" y="1711"/>
                  </a:lnTo>
                  <a:lnTo>
                    <a:pt x="1189" y="1598"/>
                  </a:lnTo>
                  <a:lnTo>
                    <a:pt x="1283" y="1488"/>
                  </a:lnTo>
                  <a:lnTo>
                    <a:pt x="1384" y="1384"/>
                  </a:lnTo>
                  <a:lnTo>
                    <a:pt x="1488" y="1285"/>
                  </a:lnTo>
                  <a:lnTo>
                    <a:pt x="1597" y="1189"/>
                  </a:lnTo>
                  <a:lnTo>
                    <a:pt x="1711" y="1100"/>
                  </a:lnTo>
                  <a:lnTo>
                    <a:pt x="1829" y="1017"/>
                  </a:lnTo>
                  <a:lnTo>
                    <a:pt x="1952" y="937"/>
                  </a:lnTo>
                  <a:lnTo>
                    <a:pt x="2077" y="865"/>
                  </a:lnTo>
                  <a:lnTo>
                    <a:pt x="2208" y="799"/>
                  </a:lnTo>
                  <a:lnTo>
                    <a:pt x="2340" y="739"/>
                  </a:lnTo>
                  <a:lnTo>
                    <a:pt x="2478" y="685"/>
                  </a:lnTo>
                  <a:lnTo>
                    <a:pt x="2617" y="637"/>
                  </a:lnTo>
                  <a:lnTo>
                    <a:pt x="2760" y="596"/>
                  </a:lnTo>
                  <a:lnTo>
                    <a:pt x="2906" y="563"/>
                  </a:lnTo>
                  <a:lnTo>
                    <a:pt x="3054" y="537"/>
                  </a:lnTo>
                  <a:lnTo>
                    <a:pt x="3204" y="517"/>
                  </a:lnTo>
                  <a:lnTo>
                    <a:pt x="3358" y="506"/>
                  </a:lnTo>
                  <a:lnTo>
                    <a:pt x="3512" y="502"/>
                  </a:lnTo>
                  <a:lnTo>
                    <a:pt x="3525" y="502"/>
                  </a:lnTo>
                  <a:lnTo>
                    <a:pt x="3538" y="501"/>
                  </a:lnTo>
                  <a:lnTo>
                    <a:pt x="3550" y="499"/>
                  </a:lnTo>
                  <a:lnTo>
                    <a:pt x="3562" y="497"/>
                  </a:lnTo>
                  <a:lnTo>
                    <a:pt x="3574" y="494"/>
                  </a:lnTo>
                  <a:lnTo>
                    <a:pt x="3587" y="491"/>
                  </a:lnTo>
                  <a:lnTo>
                    <a:pt x="3599" y="487"/>
                  </a:lnTo>
                  <a:lnTo>
                    <a:pt x="3610" y="482"/>
                  </a:lnTo>
                  <a:lnTo>
                    <a:pt x="3621" y="477"/>
                  </a:lnTo>
                  <a:lnTo>
                    <a:pt x="3632" y="472"/>
                  </a:lnTo>
                  <a:lnTo>
                    <a:pt x="3643" y="466"/>
                  </a:lnTo>
                  <a:lnTo>
                    <a:pt x="3653" y="459"/>
                  </a:lnTo>
                  <a:lnTo>
                    <a:pt x="3663" y="452"/>
                  </a:lnTo>
                  <a:lnTo>
                    <a:pt x="3672" y="445"/>
                  </a:lnTo>
                  <a:lnTo>
                    <a:pt x="3681" y="437"/>
                  </a:lnTo>
                  <a:lnTo>
                    <a:pt x="3690" y="429"/>
                  </a:lnTo>
                  <a:lnTo>
                    <a:pt x="3698" y="420"/>
                  </a:lnTo>
                  <a:lnTo>
                    <a:pt x="3706" y="411"/>
                  </a:lnTo>
                  <a:lnTo>
                    <a:pt x="3713" y="402"/>
                  </a:lnTo>
                  <a:lnTo>
                    <a:pt x="3720" y="391"/>
                  </a:lnTo>
                  <a:lnTo>
                    <a:pt x="3727" y="381"/>
                  </a:lnTo>
                  <a:lnTo>
                    <a:pt x="3733" y="370"/>
                  </a:lnTo>
                  <a:lnTo>
                    <a:pt x="3738" y="359"/>
                  </a:lnTo>
                  <a:lnTo>
                    <a:pt x="3743" y="348"/>
                  </a:lnTo>
                  <a:lnTo>
                    <a:pt x="3748" y="337"/>
                  </a:lnTo>
                  <a:lnTo>
                    <a:pt x="3752" y="325"/>
                  </a:lnTo>
                  <a:lnTo>
                    <a:pt x="3755" y="313"/>
                  </a:lnTo>
                  <a:lnTo>
                    <a:pt x="3758" y="301"/>
                  </a:lnTo>
                  <a:lnTo>
                    <a:pt x="3760" y="289"/>
                  </a:lnTo>
                  <a:lnTo>
                    <a:pt x="3762" y="276"/>
                  </a:lnTo>
                  <a:lnTo>
                    <a:pt x="3763" y="264"/>
                  </a:lnTo>
                  <a:lnTo>
                    <a:pt x="3763" y="251"/>
                  </a:lnTo>
                  <a:lnTo>
                    <a:pt x="3763" y="238"/>
                  </a:lnTo>
                  <a:lnTo>
                    <a:pt x="3762" y="225"/>
                  </a:lnTo>
                  <a:lnTo>
                    <a:pt x="3760" y="213"/>
                  </a:lnTo>
                  <a:lnTo>
                    <a:pt x="3758" y="201"/>
                  </a:lnTo>
                  <a:lnTo>
                    <a:pt x="3755" y="188"/>
                  </a:lnTo>
                  <a:lnTo>
                    <a:pt x="3752" y="177"/>
                  </a:lnTo>
                  <a:lnTo>
                    <a:pt x="3748" y="165"/>
                  </a:lnTo>
                  <a:lnTo>
                    <a:pt x="3743" y="154"/>
                  </a:lnTo>
                  <a:lnTo>
                    <a:pt x="3738" y="143"/>
                  </a:lnTo>
                  <a:lnTo>
                    <a:pt x="3733" y="132"/>
                  </a:lnTo>
                  <a:lnTo>
                    <a:pt x="3727" y="120"/>
                  </a:lnTo>
                  <a:lnTo>
                    <a:pt x="3720" y="110"/>
                  </a:lnTo>
                  <a:lnTo>
                    <a:pt x="3713" y="100"/>
                  </a:lnTo>
                  <a:lnTo>
                    <a:pt x="3706" y="91"/>
                  </a:lnTo>
                  <a:lnTo>
                    <a:pt x="3698" y="82"/>
                  </a:lnTo>
                  <a:lnTo>
                    <a:pt x="3690" y="73"/>
                  </a:lnTo>
                  <a:lnTo>
                    <a:pt x="3681" y="65"/>
                  </a:lnTo>
                  <a:lnTo>
                    <a:pt x="3672" y="57"/>
                  </a:lnTo>
                  <a:lnTo>
                    <a:pt x="3663" y="50"/>
                  </a:lnTo>
                  <a:lnTo>
                    <a:pt x="3653" y="43"/>
                  </a:lnTo>
                  <a:lnTo>
                    <a:pt x="3643" y="36"/>
                  </a:lnTo>
                  <a:lnTo>
                    <a:pt x="3632" y="30"/>
                  </a:lnTo>
                  <a:lnTo>
                    <a:pt x="3621" y="25"/>
                  </a:lnTo>
                  <a:lnTo>
                    <a:pt x="3610" y="20"/>
                  </a:lnTo>
                  <a:lnTo>
                    <a:pt x="3599" y="15"/>
                  </a:lnTo>
                  <a:lnTo>
                    <a:pt x="3587" y="11"/>
                  </a:lnTo>
                  <a:lnTo>
                    <a:pt x="3574" y="8"/>
                  </a:lnTo>
                  <a:lnTo>
                    <a:pt x="3562" y="5"/>
                  </a:lnTo>
                  <a:lnTo>
                    <a:pt x="3550" y="3"/>
                  </a:lnTo>
                  <a:lnTo>
                    <a:pt x="3538" y="1"/>
                  </a:lnTo>
                  <a:lnTo>
                    <a:pt x="3525" y="0"/>
                  </a:lnTo>
                  <a:lnTo>
                    <a:pt x="3512" y="0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40" tIns="45720" rIns="91440" bIns="45720" numCol="1" anchor="t" anchorCtr="0" compatLnSpc="1"/>
            <a:lstStyle/>
            <a:p>
              <a:endParaRPr lang="id-ID"/>
            </a:p>
          </p:txBody>
        </p:sp>
      </p:grpSp>
      <p:grpSp>
        <p:nvGrpSpPr>
          <p:cNvPr id="6" name="Group 5"/>
          <p:cNvGrpSpPr/>
          <p:nvPr/>
        </p:nvGrpSpPr>
        <p:grpSpPr>
          <a:xfrm>
            <a:off x="11472795" y="1049856"/>
            <a:ext cx="320885" cy="300231"/>
            <a:chOff x="6964363" y="2108200"/>
            <a:chExt cx="690562" cy="646113"/>
          </a:xfrm>
          <a:solidFill>
            <a:srgbClr val="FFDC70"/>
          </a:solidFill>
        </p:grpSpPr>
        <p:sp>
          <p:nvSpPr>
            <p:cNvPr id="62" name="Freeform 91"/>
            <p:cNvSpPr>
              <a:spLocks noEditPoints="1"/>
            </p:cNvSpPr>
            <p:nvPr/>
          </p:nvSpPr>
          <p:spPr bwMode="auto">
            <a:xfrm>
              <a:off x="7050088" y="2193925"/>
              <a:ext cx="519112" cy="344488"/>
            </a:xfrm>
            <a:custGeom>
              <a:avLst/>
              <a:gdLst>
                <a:gd name="T0" fmla="*/ 503 w 12071"/>
                <a:gd name="T1" fmla="*/ 502 h 8033"/>
                <a:gd name="T2" fmla="*/ 11568 w 12071"/>
                <a:gd name="T3" fmla="*/ 0 h 8033"/>
                <a:gd name="T4" fmla="*/ 452 w 12071"/>
                <a:gd name="T5" fmla="*/ 5 h 8033"/>
                <a:gd name="T6" fmla="*/ 377 w 12071"/>
                <a:gd name="T7" fmla="*/ 18 h 8033"/>
                <a:gd name="T8" fmla="*/ 307 w 12071"/>
                <a:gd name="T9" fmla="*/ 41 h 8033"/>
                <a:gd name="T10" fmla="*/ 242 w 12071"/>
                <a:gd name="T11" fmla="*/ 74 h 8033"/>
                <a:gd name="T12" fmla="*/ 183 w 12071"/>
                <a:gd name="T13" fmla="*/ 116 h 8033"/>
                <a:gd name="T14" fmla="*/ 131 w 12071"/>
                <a:gd name="T15" fmla="*/ 166 h 8033"/>
                <a:gd name="T16" fmla="*/ 85 w 12071"/>
                <a:gd name="T17" fmla="*/ 222 h 8033"/>
                <a:gd name="T18" fmla="*/ 49 w 12071"/>
                <a:gd name="T19" fmla="*/ 284 h 8033"/>
                <a:gd name="T20" fmla="*/ 22 w 12071"/>
                <a:gd name="T21" fmla="*/ 353 h 8033"/>
                <a:gd name="T22" fmla="*/ 6 w 12071"/>
                <a:gd name="T23" fmla="*/ 426 h 8033"/>
                <a:gd name="T24" fmla="*/ 0 w 12071"/>
                <a:gd name="T25" fmla="*/ 502 h 8033"/>
                <a:gd name="T26" fmla="*/ 3 w 12071"/>
                <a:gd name="T27" fmla="*/ 7582 h 8033"/>
                <a:gd name="T28" fmla="*/ 16 w 12071"/>
                <a:gd name="T29" fmla="*/ 7656 h 8033"/>
                <a:gd name="T30" fmla="*/ 39 w 12071"/>
                <a:gd name="T31" fmla="*/ 7726 h 8033"/>
                <a:gd name="T32" fmla="*/ 72 w 12071"/>
                <a:gd name="T33" fmla="*/ 7792 h 8033"/>
                <a:gd name="T34" fmla="*/ 115 w 12071"/>
                <a:gd name="T35" fmla="*/ 7850 h 8033"/>
                <a:gd name="T36" fmla="*/ 165 w 12071"/>
                <a:gd name="T37" fmla="*/ 7902 h 8033"/>
                <a:gd name="T38" fmla="*/ 221 w 12071"/>
                <a:gd name="T39" fmla="*/ 7947 h 8033"/>
                <a:gd name="T40" fmla="*/ 285 w 12071"/>
                <a:gd name="T41" fmla="*/ 7983 h 8033"/>
                <a:gd name="T42" fmla="*/ 353 w 12071"/>
                <a:gd name="T43" fmla="*/ 8011 h 8033"/>
                <a:gd name="T44" fmla="*/ 426 w 12071"/>
                <a:gd name="T45" fmla="*/ 8027 h 8033"/>
                <a:gd name="T46" fmla="*/ 503 w 12071"/>
                <a:gd name="T47" fmla="*/ 8033 h 8033"/>
                <a:gd name="T48" fmla="*/ 11619 w 12071"/>
                <a:gd name="T49" fmla="*/ 8030 h 8033"/>
                <a:gd name="T50" fmla="*/ 11694 w 12071"/>
                <a:gd name="T51" fmla="*/ 8017 h 8033"/>
                <a:gd name="T52" fmla="*/ 11764 w 12071"/>
                <a:gd name="T53" fmla="*/ 7994 h 8033"/>
                <a:gd name="T54" fmla="*/ 11829 w 12071"/>
                <a:gd name="T55" fmla="*/ 7960 h 8033"/>
                <a:gd name="T56" fmla="*/ 11888 w 12071"/>
                <a:gd name="T57" fmla="*/ 7918 h 8033"/>
                <a:gd name="T58" fmla="*/ 11940 w 12071"/>
                <a:gd name="T59" fmla="*/ 7868 h 8033"/>
                <a:gd name="T60" fmla="*/ 11986 w 12071"/>
                <a:gd name="T61" fmla="*/ 7812 h 8033"/>
                <a:gd name="T62" fmla="*/ 12022 w 12071"/>
                <a:gd name="T63" fmla="*/ 7749 h 8033"/>
                <a:gd name="T64" fmla="*/ 12049 w 12071"/>
                <a:gd name="T65" fmla="*/ 7680 h 8033"/>
                <a:gd name="T66" fmla="*/ 12065 w 12071"/>
                <a:gd name="T67" fmla="*/ 7607 h 8033"/>
                <a:gd name="T68" fmla="*/ 12071 w 12071"/>
                <a:gd name="T69" fmla="*/ 7531 h 8033"/>
                <a:gd name="T70" fmla="*/ 12068 w 12071"/>
                <a:gd name="T71" fmla="*/ 451 h 8033"/>
                <a:gd name="T72" fmla="*/ 12055 w 12071"/>
                <a:gd name="T73" fmla="*/ 377 h 8033"/>
                <a:gd name="T74" fmla="*/ 12032 w 12071"/>
                <a:gd name="T75" fmla="*/ 306 h 8033"/>
                <a:gd name="T76" fmla="*/ 11999 w 12071"/>
                <a:gd name="T77" fmla="*/ 242 h 8033"/>
                <a:gd name="T78" fmla="*/ 11956 w 12071"/>
                <a:gd name="T79" fmla="*/ 183 h 8033"/>
                <a:gd name="T80" fmla="*/ 11906 w 12071"/>
                <a:gd name="T81" fmla="*/ 131 h 8033"/>
                <a:gd name="T82" fmla="*/ 11850 w 12071"/>
                <a:gd name="T83" fmla="*/ 85 h 8033"/>
                <a:gd name="T84" fmla="*/ 11786 w 12071"/>
                <a:gd name="T85" fmla="*/ 49 h 8033"/>
                <a:gd name="T86" fmla="*/ 11718 w 12071"/>
                <a:gd name="T87" fmla="*/ 22 h 8033"/>
                <a:gd name="T88" fmla="*/ 11645 w 12071"/>
                <a:gd name="T89" fmla="*/ 6 h 8033"/>
                <a:gd name="T90" fmla="*/ 11568 w 12071"/>
                <a:gd name="T91" fmla="*/ 0 h 803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</a:cxnLst>
              <a:rect l="0" t="0" r="r" b="b"/>
              <a:pathLst>
                <a:path w="12071" h="8033">
                  <a:moveTo>
                    <a:pt x="11568" y="7533"/>
                  </a:moveTo>
                  <a:lnTo>
                    <a:pt x="503" y="7533"/>
                  </a:lnTo>
                  <a:lnTo>
                    <a:pt x="503" y="502"/>
                  </a:lnTo>
                  <a:lnTo>
                    <a:pt x="11568" y="502"/>
                  </a:lnTo>
                  <a:lnTo>
                    <a:pt x="11568" y="7533"/>
                  </a:lnTo>
                  <a:close/>
                  <a:moveTo>
                    <a:pt x="11568" y="0"/>
                  </a:moveTo>
                  <a:lnTo>
                    <a:pt x="503" y="2"/>
                  </a:lnTo>
                  <a:lnTo>
                    <a:pt x="477" y="3"/>
                  </a:lnTo>
                  <a:lnTo>
                    <a:pt x="452" y="5"/>
                  </a:lnTo>
                  <a:lnTo>
                    <a:pt x="426" y="8"/>
                  </a:lnTo>
                  <a:lnTo>
                    <a:pt x="401" y="12"/>
                  </a:lnTo>
                  <a:lnTo>
                    <a:pt x="377" y="18"/>
                  </a:lnTo>
                  <a:lnTo>
                    <a:pt x="353" y="24"/>
                  </a:lnTo>
                  <a:lnTo>
                    <a:pt x="330" y="32"/>
                  </a:lnTo>
                  <a:lnTo>
                    <a:pt x="307" y="41"/>
                  </a:lnTo>
                  <a:lnTo>
                    <a:pt x="285" y="51"/>
                  </a:lnTo>
                  <a:lnTo>
                    <a:pt x="263" y="62"/>
                  </a:lnTo>
                  <a:lnTo>
                    <a:pt x="242" y="74"/>
                  </a:lnTo>
                  <a:lnTo>
                    <a:pt x="221" y="87"/>
                  </a:lnTo>
                  <a:lnTo>
                    <a:pt x="202" y="102"/>
                  </a:lnTo>
                  <a:lnTo>
                    <a:pt x="183" y="116"/>
                  </a:lnTo>
                  <a:lnTo>
                    <a:pt x="165" y="132"/>
                  </a:lnTo>
                  <a:lnTo>
                    <a:pt x="147" y="148"/>
                  </a:lnTo>
                  <a:lnTo>
                    <a:pt x="131" y="166"/>
                  </a:lnTo>
                  <a:lnTo>
                    <a:pt x="115" y="184"/>
                  </a:lnTo>
                  <a:lnTo>
                    <a:pt x="99" y="202"/>
                  </a:lnTo>
                  <a:lnTo>
                    <a:pt x="85" y="222"/>
                  </a:lnTo>
                  <a:lnTo>
                    <a:pt x="72" y="242"/>
                  </a:lnTo>
                  <a:lnTo>
                    <a:pt x="60" y="263"/>
                  </a:lnTo>
                  <a:lnTo>
                    <a:pt x="49" y="284"/>
                  </a:lnTo>
                  <a:lnTo>
                    <a:pt x="39" y="307"/>
                  </a:lnTo>
                  <a:lnTo>
                    <a:pt x="30" y="329"/>
                  </a:lnTo>
                  <a:lnTo>
                    <a:pt x="22" y="353"/>
                  </a:lnTo>
                  <a:lnTo>
                    <a:pt x="16" y="377"/>
                  </a:lnTo>
                  <a:lnTo>
                    <a:pt x="10" y="401"/>
                  </a:lnTo>
                  <a:lnTo>
                    <a:pt x="6" y="426"/>
                  </a:lnTo>
                  <a:lnTo>
                    <a:pt x="3" y="451"/>
                  </a:lnTo>
                  <a:lnTo>
                    <a:pt x="1" y="476"/>
                  </a:lnTo>
                  <a:lnTo>
                    <a:pt x="0" y="502"/>
                  </a:lnTo>
                  <a:lnTo>
                    <a:pt x="0" y="7531"/>
                  </a:lnTo>
                  <a:lnTo>
                    <a:pt x="1" y="7557"/>
                  </a:lnTo>
                  <a:lnTo>
                    <a:pt x="3" y="7582"/>
                  </a:lnTo>
                  <a:lnTo>
                    <a:pt x="6" y="7607"/>
                  </a:lnTo>
                  <a:lnTo>
                    <a:pt x="10" y="7632"/>
                  </a:lnTo>
                  <a:lnTo>
                    <a:pt x="16" y="7656"/>
                  </a:lnTo>
                  <a:lnTo>
                    <a:pt x="22" y="7680"/>
                  </a:lnTo>
                  <a:lnTo>
                    <a:pt x="30" y="7703"/>
                  </a:lnTo>
                  <a:lnTo>
                    <a:pt x="39" y="7726"/>
                  </a:lnTo>
                  <a:lnTo>
                    <a:pt x="49" y="7749"/>
                  </a:lnTo>
                  <a:lnTo>
                    <a:pt x="60" y="7771"/>
                  </a:lnTo>
                  <a:lnTo>
                    <a:pt x="72" y="7792"/>
                  </a:lnTo>
                  <a:lnTo>
                    <a:pt x="85" y="7812"/>
                  </a:lnTo>
                  <a:lnTo>
                    <a:pt x="99" y="7831"/>
                  </a:lnTo>
                  <a:lnTo>
                    <a:pt x="115" y="7850"/>
                  </a:lnTo>
                  <a:lnTo>
                    <a:pt x="131" y="7868"/>
                  </a:lnTo>
                  <a:lnTo>
                    <a:pt x="147" y="7886"/>
                  </a:lnTo>
                  <a:lnTo>
                    <a:pt x="165" y="7902"/>
                  </a:lnTo>
                  <a:lnTo>
                    <a:pt x="183" y="7918"/>
                  </a:lnTo>
                  <a:lnTo>
                    <a:pt x="202" y="7933"/>
                  </a:lnTo>
                  <a:lnTo>
                    <a:pt x="221" y="7947"/>
                  </a:lnTo>
                  <a:lnTo>
                    <a:pt x="242" y="7960"/>
                  </a:lnTo>
                  <a:lnTo>
                    <a:pt x="263" y="7972"/>
                  </a:lnTo>
                  <a:lnTo>
                    <a:pt x="285" y="7983"/>
                  </a:lnTo>
                  <a:lnTo>
                    <a:pt x="307" y="7994"/>
                  </a:lnTo>
                  <a:lnTo>
                    <a:pt x="330" y="8003"/>
                  </a:lnTo>
                  <a:lnTo>
                    <a:pt x="353" y="8011"/>
                  </a:lnTo>
                  <a:lnTo>
                    <a:pt x="377" y="8017"/>
                  </a:lnTo>
                  <a:lnTo>
                    <a:pt x="401" y="8023"/>
                  </a:lnTo>
                  <a:lnTo>
                    <a:pt x="426" y="8027"/>
                  </a:lnTo>
                  <a:lnTo>
                    <a:pt x="452" y="8030"/>
                  </a:lnTo>
                  <a:lnTo>
                    <a:pt x="477" y="8032"/>
                  </a:lnTo>
                  <a:lnTo>
                    <a:pt x="503" y="8033"/>
                  </a:lnTo>
                  <a:lnTo>
                    <a:pt x="11568" y="8033"/>
                  </a:lnTo>
                  <a:lnTo>
                    <a:pt x="11594" y="8032"/>
                  </a:lnTo>
                  <a:lnTo>
                    <a:pt x="11619" y="8030"/>
                  </a:lnTo>
                  <a:lnTo>
                    <a:pt x="11645" y="8027"/>
                  </a:lnTo>
                  <a:lnTo>
                    <a:pt x="11670" y="8023"/>
                  </a:lnTo>
                  <a:lnTo>
                    <a:pt x="11694" y="8017"/>
                  </a:lnTo>
                  <a:lnTo>
                    <a:pt x="11718" y="8011"/>
                  </a:lnTo>
                  <a:lnTo>
                    <a:pt x="11741" y="8003"/>
                  </a:lnTo>
                  <a:lnTo>
                    <a:pt x="11764" y="7994"/>
                  </a:lnTo>
                  <a:lnTo>
                    <a:pt x="11786" y="7983"/>
                  </a:lnTo>
                  <a:lnTo>
                    <a:pt x="11809" y="7972"/>
                  </a:lnTo>
                  <a:lnTo>
                    <a:pt x="11829" y="7960"/>
                  </a:lnTo>
                  <a:lnTo>
                    <a:pt x="11850" y="7947"/>
                  </a:lnTo>
                  <a:lnTo>
                    <a:pt x="11869" y="7933"/>
                  </a:lnTo>
                  <a:lnTo>
                    <a:pt x="11888" y="7918"/>
                  </a:lnTo>
                  <a:lnTo>
                    <a:pt x="11906" y="7902"/>
                  </a:lnTo>
                  <a:lnTo>
                    <a:pt x="11924" y="7886"/>
                  </a:lnTo>
                  <a:lnTo>
                    <a:pt x="11940" y="7868"/>
                  </a:lnTo>
                  <a:lnTo>
                    <a:pt x="11956" y="7850"/>
                  </a:lnTo>
                  <a:lnTo>
                    <a:pt x="11972" y="7831"/>
                  </a:lnTo>
                  <a:lnTo>
                    <a:pt x="11986" y="7812"/>
                  </a:lnTo>
                  <a:lnTo>
                    <a:pt x="11999" y="7792"/>
                  </a:lnTo>
                  <a:lnTo>
                    <a:pt x="12011" y="7771"/>
                  </a:lnTo>
                  <a:lnTo>
                    <a:pt x="12022" y="7749"/>
                  </a:lnTo>
                  <a:lnTo>
                    <a:pt x="12032" y="7726"/>
                  </a:lnTo>
                  <a:lnTo>
                    <a:pt x="12041" y="7703"/>
                  </a:lnTo>
                  <a:lnTo>
                    <a:pt x="12049" y="7680"/>
                  </a:lnTo>
                  <a:lnTo>
                    <a:pt x="12055" y="7656"/>
                  </a:lnTo>
                  <a:lnTo>
                    <a:pt x="12061" y="7632"/>
                  </a:lnTo>
                  <a:lnTo>
                    <a:pt x="12065" y="7607"/>
                  </a:lnTo>
                  <a:lnTo>
                    <a:pt x="12068" y="7582"/>
                  </a:lnTo>
                  <a:lnTo>
                    <a:pt x="12070" y="7557"/>
                  </a:lnTo>
                  <a:lnTo>
                    <a:pt x="12071" y="7531"/>
                  </a:lnTo>
                  <a:lnTo>
                    <a:pt x="12071" y="502"/>
                  </a:lnTo>
                  <a:lnTo>
                    <a:pt x="12070" y="476"/>
                  </a:lnTo>
                  <a:lnTo>
                    <a:pt x="12068" y="451"/>
                  </a:lnTo>
                  <a:lnTo>
                    <a:pt x="12065" y="426"/>
                  </a:lnTo>
                  <a:lnTo>
                    <a:pt x="12061" y="401"/>
                  </a:lnTo>
                  <a:lnTo>
                    <a:pt x="12055" y="377"/>
                  </a:lnTo>
                  <a:lnTo>
                    <a:pt x="12049" y="353"/>
                  </a:lnTo>
                  <a:lnTo>
                    <a:pt x="12041" y="329"/>
                  </a:lnTo>
                  <a:lnTo>
                    <a:pt x="12032" y="306"/>
                  </a:lnTo>
                  <a:lnTo>
                    <a:pt x="12022" y="284"/>
                  </a:lnTo>
                  <a:lnTo>
                    <a:pt x="12011" y="263"/>
                  </a:lnTo>
                  <a:lnTo>
                    <a:pt x="11999" y="242"/>
                  </a:lnTo>
                  <a:lnTo>
                    <a:pt x="11986" y="221"/>
                  </a:lnTo>
                  <a:lnTo>
                    <a:pt x="11972" y="202"/>
                  </a:lnTo>
                  <a:lnTo>
                    <a:pt x="11956" y="183"/>
                  </a:lnTo>
                  <a:lnTo>
                    <a:pt x="11940" y="165"/>
                  </a:lnTo>
                  <a:lnTo>
                    <a:pt x="11924" y="147"/>
                  </a:lnTo>
                  <a:lnTo>
                    <a:pt x="11906" y="131"/>
                  </a:lnTo>
                  <a:lnTo>
                    <a:pt x="11888" y="115"/>
                  </a:lnTo>
                  <a:lnTo>
                    <a:pt x="11869" y="100"/>
                  </a:lnTo>
                  <a:lnTo>
                    <a:pt x="11850" y="85"/>
                  </a:lnTo>
                  <a:lnTo>
                    <a:pt x="11829" y="72"/>
                  </a:lnTo>
                  <a:lnTo>
                    <a:pt x="11809" y="60"/>
                  </a:lnTo>
                  <a:lnTo>
                    <a:pt x="11786" y="49"/>
                  </a:lnTo>
                  <a:lnTo>
                    <a:pt x="11764" y="39"/>
                  </a:lnTo>
                  <a:lnTo>
                    <a:pt x="11741" y="30"/>
                  </a:lnTo>
                  <a:lnTo>
                    <a:pt x="11718" y="22"/>
                  </a:lnTo>
                  <a:lnTo>
                    <a:pt x="11694" y="16"/>
                  </a:lnTo>
                  <a:lnTo>
                    <a:pt x="11670" y="10"/>
                  </a:lnTo>
                  <a:lnTo>
                    <a:pt x="11645" y="6"/>
                  </a:lnTo>
                  <a:lnTo>
                    <a:pt x="11619" y="3"/>
                  </a:lnTo>
                  <a:lnTo>
                    <a:pt x="11594" y="1"/>
                  </a:lnTo>
                  <a:lnTo>
                    <a:pt x="11568" y="0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40" tIns="45720" rIns="91440" bIns="45720" numCol="1" anchor="t" anchorCtr="0" compatLnSpc="1"/>
            <a:lstStyle/>
            <a:p>
              <a:endParaRPr lang="id-ID"/>
            </a:p>
          </p:txBody>
        </p:sp>
        <p:sp>
          <p:nvSpPr>
            <p:cNvPr id="63" name="Freeform 92"/>
            <p:cNvSpPr>
              <a:spLocks noEditPoints="1"/>
            </p:cNvSpPr>
            <p:nvPr/>
          </p:nvSpPr>
          <p:spPr bwMode="auto">
            <a:xfrm>
              <a:off x="6964363" y="2108200"/>
              <a:ext cx="690562" cy="646113"/>
            </a:xfrm>
            <a:custGeom>
              <a:avLst/>
              <a:gdLst>
                <a:gd name="T0" fmla="*/ 15066 w 16095"/>
                <a:gd name="T1" fmla="*/ 11696 h 15059"/>
                <a:gd name="T2" fmla="*/ 14988 w 16095"/>
                <a:gd name="T3" fmla="*/ 11847 h 15059"/>
                <a:gd name="T4" fmla="*/ 14867 w 16095"/>
                <a:gd name="T5" fmla="*/ 11963 h 15059"/>
                <a:gd name="T6" fmla="*/ 14712 w 16095"/>
                <a:gd name="T7" fmla="*/ 12033 h 15059"/>
                <a:gd name="T8" fmla="*/ 6036 w 16095"/>
                <a:gd name="T9" fmla="*/ 12049 h 15059"/>
                <a:gd name="T10" fmla="*/ 1359 w 16095"/>
                <a:gd name="T11" fmla="*/ 12027 h 15059"/>
                <a:gd name="T12" fmla="*/ 1208 w 16095"/>
                <a:gd name="T13" fmla="*/ 11949 h 15059"/>
                <a:gd name="T14" fmla="*/ 1091 w 16095"/>
                <a:gd name="T15" fmla="*/ 11828 h 15059"/>
                <a:gd name="T16" fmla="*/ 1022 w 16095"/>
                <a:gd name="T17" fmla="*/ 11672 h 15059"/>
                <a:gd name="T18" fmla="*/ 1007 w 16095"/>
                <a:gd name="T19" fmla="*/ 1480 h 15059"/>
                <a:gd name="T20" fmla="*/ 1045 w 16095"/>
                <a:gd name="T21" fmla="*/ 1310 h 15059"/>
                <a:gd name="T22" fmla="*/ 1137 w 16095"/>
                <a:gd name="T23" fmla="*/ 1169 h 15059"/>
                <a:gd name="T24" fmla="*/ 1268 w 16095"/>
                <a:gd name="T25" fmla="*/ 1064 h 15059"/>
                <a:gd name="T26" fmla="*/ 1432 w 16095"/>
                <a:gd name="T27" fmla="*/ 1010 h 15059"/>
                <a:gd name="T28" fmla="*/ 14663 w 16095"/>
                <a:gd name="T29" fmla="*/ 1010 h 15059"/>
                <a:gd name="T30" fmla="*/ 14826 w 16095"/>
                <a:gd name="T31" fmla="*/ 1064 h 15059"/>
                <a:gd name="T32" fmla="*/ 14958 w 16095"/>
                <a:gd name="T33" fmla="*/ 1169 h 15059"/>
                <a:gd name="T34" fmla="*/ 15050 w 16095"/>
                <a:gd name="T35" fmla="*/ 1310 h 15059"/>
                <a:gd name="T36" fmla="*/ 15088 w 16095"/>
                <a:gd name="T37" fmla="*/ 1480 h 15059"/>
                <a:gd name="T38" fmla="*/ 1279 w 16095"/>
                <a:gd name="T39" fmla="*/ 17 h 15059"/>
                <a:gd name="T40" fmla="*/ 790 w 16095"/>
                <a:gd name="T41" fmla="*/ 182 h 15059"/>
                <a:gd name="T42" fmla="*/ 391 w 16095"/>
                <a:gd name="T43" fmla="*/ 493 h 15059"/>
                <a:gd name="T44" fmla="*/ 119 w 16095"/>
                <a:gd name="T45" fmla="*/ 920 h 15059"/>
                <a:gd name="T46" fmla="*/ 2 w 16095"/>
                <a:gd name="T47" fmla="*/ 1429 h 15059"/>
                <a:gd name="T48" fmla="*/ 47 w 16095"/>
                <a:gd name="T49" fmla="*/ 11922 h 15059"/>
                <a:gd name="T50" fmla="*/ 257 w 16095"/>
                <a:gd name="T51" fmla="*/ 12387 h 15059"/>
                <a:gd name="T52" fmla="*/ 604 w 16095"/>
                <a:gd name="T53" fmla="*/ 12752 h 15059"/>
                <a:gd name="T54" fmla="*/ 1056 w 16095"/>
                <a:gd name="T55" fmla="*/ 12984 h 15059"/>
                <a:gd name="T56" fmla="*/ 6539 w 16095"/>
                <a:gd name="T57" fmla="*/ 13053 h 15059"/>
                <a:gd name="T58" fmla="*/ 3299 w 16095"/>
                <a:gd name="T59" fmla="*/ 14106 h 15059"/>
                <a:gd name="T60" fmla="*/ 3180 w 16095"/>
                <a:gd name="T61" fmla="*/ 14188 h 15059"/>
                <a:gd name="T62" fmla="*/ 3089 w 16095"/>
                <a:gd name="T63" fmla="*/ 14299 h 15059"/>
                <a:gd name="T64" fmla="*/ 3034 w 16095"/>
                <a:gd name="T65" fmla="*/ 14431 h 15059"/>
                <a:gd name="T66" fmla="*/ 3019 w 16095"/>
                <a:gd name="T67" fmla="*/ 14583 h 15059"/>
                <a:gd name="T68" fmla="*/ 3057 w 16095"/>
                <a:gd name="T69" fmla="*/ 14753 h 15059"/>
                <a:gd name="T70" fmla="*/ 3149 w 16095"/>
                <a:gd name="T71" fmla="*/ 14894 h 15059"/>
                <a:gd name="T72" fmla="*/ 3280 w 16095"/>
                <a:gd name="T73" fmla="*/ 14999 h 15059"/>
                <a:gd name="T74" fmla="*/ 3444 w 16095"/>
                <a:gd name="T75" fmla="*/ 15053 h 15059"/>
                <a:gd name="T76" fmla="*/ 12651 w 16095"/>
                <a:gd name="T77" fmla="*/ 15053 h 15059"/>
                <a:gd name="T78" fmla="*/ 12814 w 16095"/>
                <a:gd name="T79" fmla="*/ 14999 h 15059"/>
                <a:gd name="T80" fmla="*/ 12946 w 16095"/>
                <a:gd name="T81" fmla="*/ 14894 h 15059"/>
                <a:gd name="T82" fmla="*/ 13038 w 16095"/>
                <a:gd name="T83" fmla="*/ 14753 h 15059"/>
                <a:gd name="T84" fmla="*/ 13076 w 16095"/>
                <a:gd name="T85" fmla="*/ 14583 h 15059"/>
                <a:gd name="T86" fmla="*/ 13061 w 16095"/>
                <a:gd name="T87" fmla="*/ 14431 h 15059"/>
                <a:gd name="T88" fmla="*/ 13006 w 16095"/>
                <a:gd name="T89" fmla="*/ 14299 h 15059"/>
                <a:gd name="T90" fmla="*/ 12915 w 16095"/>
                <a:gd name="T91" fmla="*/ 14188 h 15059"/>
                <a:gd name="T92" fmla="*/ 12796 w 16095"/>
                <a:gd name="T93" fmla="*/ 14106 h 15059"/>
                <a:gd name="T94" fmla="*/ 9556 w 16095"/>
                <a:gd name="T95" fmla="*/ 13053 h 15059"/>
                <a:gd name="T96" fmla="*/ 15039 w 16095"/>
                <a:gd name="T97" fmla="*/ 12984 h 15059"/>
                <a:gd name="T98" fmla="*/ 15491 w 16095"/>
                <a:gd name="T99" fmla="*/ 12752 h 15059"/>
                <a:gd name="T100" fmla="*/ 15838 w 16095"/>
                <a:gd name="T101" fmla="*/ 12387 h 15059"/>
                <a:gd name="T102" fmla="*/ 16048 w 16095"/>
                <a:gd name="T103" fmla="*/ 11922 h 15059"/>
                <a:gd name="T104" fmla="*/ 16093 w 16095"/>
                <a:gd name="T105" fmla="*/ 1429 h 15059"/>
                <a:gd name="T106" fmla="*/ 15976 w 16095"/>
                <a:gd name="T107" fmla="*/ 920 h 15059"/>
                <a:gd name="T108" fmla="*/ 15703 w 16095"/>
                <a:gd name="T109" fmla="*/ 493 h 15059"/>
                <a:gd name="T110" fmla="*/ 15305 w 16095"/>
                <a:gd name="T111" fmla="*/ 182 h 15059"/>
                <a:gd name="T112" fmla="*/ 14815 w 16095"/>
                <a:gd name="T113" fmla="*/ 17 h 1505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</a:cxnLst>
              <a:rect l="0" t="0" r="r" b="b"/>
              <a:pathLst>
                <a:path w="16095" h="15059">
                  <a:moveTo>
                    <a:pt x="15089" y="11547"/>
                  </a:moveTo>
                  <a:lnTo>
                    <a:pt x="15088" y="11573"/>
                  </a:lnTo>
                  <a:lnTo>
                    <a:pt x="15086" y="11598"/>
                  </a:lnTo>
                  <a:lnTo>
                    <a:pt x="15083" y="11623"/>
                  </a:lnTo>
                  <a:lnTo>
                    <a:pt x="15079" y="11648"/>
                  </a:lnTo>
                  <a:lnTo>
                    <a:pt x="15073" y="11672"/>
                  </a:lnTo>
                  <a:lnTo>
                    <a:pt x="15066" y="11696"/>
                  </a:lnTo>
                  <a:lnTo>
                    <a:pt x="15059" y="11719"/>
                  </a:lnTo>
                  <a:lnTo>
                    <a:pt x="15050" y="11743"/>
                  </a:lnTo>
                  <a:lnTo>
                    <a:pt x="15040" y="11765"/>
                  </a:lnTo>
                  <a:lnTo>
                    <a:pt x="15029" y="11786"/>
                  </a:lnTo>
                  <a:lnTo>
                    <a:pt x="15016" y="11807"/>
                  </a:lnTo>
                  <a:lnTo>
                    <a:pt x="15003" y="11828"/>
                  </a:lnTo>
                  <a:lnTo>
                    <a:pt x="14988" y="11847"/>
                  </a:lnTo>
                  <a:lnTo>
                    <a:pt x="14974" y="11866"/>
                  </a:lnTo>
                  <a:lnTo>
                    <a:pt x="14958" y="11884"/>
                  </a:lnTo>
                  <a:lnTo>
                    <a:pt x="14941" y="11902"/>
                  </a:lnTo>
                  <a:lnTo>
                    <a:pt x="14924" y="11918"/>
                  </a:lnTo>
                  <a:lnTo>
                    <a:pt x="14906" y="11934"/>
                  </a:lnTo>
                  <a:lnTo>
                    <a:pt x="14887" y="11949"/>
                  </a:lnTo>
                  <a:lnTo>
                    <a:pt x="14867" y="11963"/>
                  </a:lnTo>
                  <a:lnTo>
                    <a:pt x="14847" y="11977"/>
                  </a:lnTo>
                  <a:lnTo>
                    <a:pt x="14826" y="11989"/>
                  </a:lnTo>
                  <a:lnTo>
                    <a:pt x="14803" y="12000"/>
                  </a:lnTo>
                  <a:lnTo>
                    <a:pt x="14781" y="12010"/>
                  </a:lnTo>
                  <a:lnTo>
                    <a:pt x="14759" y="12019"/>
                  </a:lnTo>
                  <a:lnTo>
                    <a:pt x="14735" y="12027"/>
                  </a:lnTo>
                  <a:lnTo>
                    <a:pt x="14712" y="12033"/>
                  </a:lnTo>
                  <a:lnTo>
                    <a:pt x="14687" y="12039"/>
                  </a:lnTo>
                  <a:lnTo>
                    <a:pt x="14663" y="12043"/>
                  </a:lnTo>
                  <a:lnTo>
                    <a:pt x="14637" y="12047"/>
                  </a:lnTo>
                  <a:lnTo>
                    <a:pt x="14612" y="12048"/>
                  </a:lnTo>
                  <a:lnTo>
                    <a:pt x="14586" y="12049"/>
                  </a:lnTo>
                  <a:lnTo>
                    <a:pt x="10059" y="12049"/>
                  </a:lnTo>
                  <a:lnTo>
                    <a:pt x="6036" y="12049"/>
                  </a:lnTo>
                  <a:lnTo>
                    <a:pt x="1509" y="12049"/>
                  </a:lnTo>
                  <a:lnTo>
                    <a:pt x="1483" y="12048"/>
                  </a:lnTo>
                  <a:lnTo>
                    <a:pt x="1458" y="12047"/>
                  </a:lnTo>
                  <a:lnTo>
                    <a:pt x="1432" y="12043"/>
                  </a:lnTo>
                  <a:lnTo>
                    <a:pt x="1407" y="12039"/>
                  </a:lnTo>
                  <a:lnTo>
                    <a:pt x="1383" y="12033"/>
                  </a:lnTo>
                  <a:lnTo>
                    <a:pt x="1359" y="12027"/>
                  </a:lnTo>
                  <a:lnTo>
                    <a:pt x="1336" y="12019"/>
                  </a:lnTo>
                  <a:lnTo>
                    <a:pt x="1313" y="12010"/>
                  </a:lnTo>
                  <a:lnTo>
                    <a:pt x="1291" y="12000"/>
                  </a:lnTo>
                  <a:lnTo>
                    <a:pt x="1268" y="11989"/>
                  </a:lnTo>
                  <a:lnTo>
                    <a:pt x="1248" y="11977"/>
                  </a:lnTo>
                  <a:lnTo>
                    <a:pt x="1227" y="11963"/>
                  </a:lnTo>
                  <a:lnTo>
                    <a:pt x="1208" y="11949"/>
                  </a:lnTo>
                  <a:lnTo>
                    <a:pt x="1189" y="11934"/>
                  </a:lnTo>
                  <a:lnTo>
                    <a:pt x="1171" y="11918"/>
                  </a:lnTo>
                  <a:lnTo>
                    <a:pt x="1153" y="11902"/>
                  </a:lnTo>
                  <a:lnTo>
                    <a:pt x="1137" y="11884"/>
                  </a:lnTo>
                  <a:lnTo>
                    <a:pt x="1121" y="11866"/>
                  </a:lnTo>
                  <a:lnTo>
                    <a:pt x="1106" y="11847"/>
                  </a:lnTo>
                  <a:lnTo>
                    <a:pt x="1091" y="11828"/>
                  </a:lnTo>
                  <a:lnTo>
                    <a:pt x="1078" y="11807"/>
                  </a:lnTo>
                  <a:lnTo>
                    <a:pt x="1066" y="11786"/>
                  </a:lnTo>
                  <a:lnTo>
                    <a:pt x="1055" y="11765"/>
                  </a:lnTo>
                  <a:lnTo>
                    <a:pt x="1045" y="11743"/>
                  </a:lnTo>
                  <a:lnTo>
                    <a:pt x="1036" y="11719"/>
                  </a:lnTo>
                  <a:lnTo>
                    <a:pt x="1028" y="11696"/>
                  </a:lnTo>
                  <a:lnTo>
                    <a:pt x="1022" y="11672"/>
                  </a:lnTo>
                  <a:lnTo>
                    <a:pt x="1016" y="11648"/>
                  </a:lnTo>
                  <a:lnTo>
                    <a:pt x="1012" y="11623"/>
                  </a:lnTo>
                  <a:lnTo>
                    <a:pt x="1009" y="11598"/>
                  </a:lnTo>
                  <a:lnTo>
                    <a:pt x="1007" y="11573"/>
                  </a:lnTo>
                  <a:lnTo>
                    <a:pt x="1006" y="11547"/>
                  </a:lnTo>
                  <a:lnTo>
                    <a:pt x="1006" y="1506"/>
                  </a:lnTo>
                  <a:lnTo>
                    <a:pt x="1007" y="1480"/>
                  </a:lnTo>
                  <a:lnTo>
                    <a:pt x="1009" y="1455"/>
                  </a:lnTo>
                  <a:lnTo>
                    <a:pt x="1012" y="1430"/>
                  </a:lnTo>
                  <a:lnTo>
                    <a:pt x="1016" y="1405"/>
                  </a:lnTo>
                  <a:lnTo>
                    <a:pt x="1022" y="1381"/>
                  </a:lnTo>
                  <a:lnTo>
                    <a:pt x="1028" y="1356"/>
                  </a:lnTo>
                  <a:lnTo>
                    <a:pt x="1036" y="1333"/>
                  </a:lnTo>
                  <a:lnTo>
                    <a:pt x="1045" y="1310"/>
                  </a:lnTo>
                  <a:lnTo>
                    <a:pt x="1055" y="1288"/>
                  </a:lnTo>
                  <a:lnTo>
                    <a:pt x="1066" y="1267"/>
                  </a:lnTo>
                  <a:lnTo>
                    <a:pt x="1078" y="1246"/>
                  </a:lnTo>
                  <a:lnTo>
                    <a:pt x="1091" y="1225"/>
                  </a:lnTo>
                  <a:lnTo>
                    <a:pt x="1106" y="1206"/>
                  </a:lnTo>
                  <a:lnTo>
                    <a:pt x="1121" y="1187"/>
                  </a:lnTo>
                  <a:lnTo>
                    <a:pt x="1137" y="1169"/>
                  </a:lnTo>
                  <a:lnTo>
                    <a:pt x="1153" y="1151"/>
                  </a:lnTo>
                  <a:lnTo>
                    <a:pt x="1171" y="1135"/>
                  </a:lnTo>
                  <a:lnTo>
                    <a:pt x="1189" y="1119"/>
                  </a:lnTo>
                  <a:lnTo>
                    <a:pt x="1208" y="1103"/>
                  </a:lnTo>
                  <a:lnTo>
                    <a:pt x="1227" y="1090"/>
                  </a:lnTo>
                  <a:lnTo>
                    <a:pt x="1248" y="1077"/>
                  </a:lnTo>
                  <a:lnTo>
                    <a:pt x="1268" y="1064"/>
                  </a:lnTo>
                  <a:lnTo>
                    <a:pt x="1291" y="1053"/>
                  </a:lnTo>
                  <a:lnTo>
                    <a:pt x="1313" y="1043"/>
                  </a:lnTo>
                  <a:lnTo>
                    <a:pt x="1336" y="1034"/>
                  </a:lnTo>
                  <a:lnTo>
                    <a:pt x="1359" y="1027"/>
                  </a:lnTo>
                  <a:lnTo>
                    <a:pt x="1383" y="1020"/>
                  </a:lnTo>
                  <a:lnTo>
                    <a:pt x="1407" y="1014"/>
                  </a:lnTo>
                  <a:lnTo>
                    <a:pt x="1432" y="1010"/>
                  </a:lnTo>
                  <a:lnTo>
                    <a:pt x="1458" y="1007"/>
                  </a:lnTo>
                  <a:lnTo>
                    <a:pt x="1483" y="1005"/>
                  </a:lnTo>
                  <a:lnTo>
                    <a:pt x="1509" y="1004"/>
                  </a:lnTo>
                  <a:lnTo>
                    <a:pt x="14586" y="1004"/>
                  </a:lnTo>
                  <a:lnTo>
                    <a:pt x="14612" y="1005"/>
                  </a:lnTo>
                  <a:lnTo>
                    <a:pt x="14637" y="1007"/>
                  </a:lnTo>
                  <a:lnTo>
                    <a:pt x="14663" y="1010"/>
                  </a:lnTo>
                  <a:lnTo>
                    <a:pt x="14687" y="1014"/>
                  </a:lnTo>
                  <a:lnTo>
                    <a:pt x="14712" y="1020"/>
                  </a:lnTo>
                  <a:lnTo>
                    <a:pt x="14735" y="1027"/>
                  </a:lnTo>
                  <a:lnTo>
                    <a:pt x="14759" y="1034"/>
                  </a:lnTo>
                  <a:lnTo>
                    <a:pt x="14781" y="1043"/>
                  </a:lnTo>
                  <a:lnTo>
                    <a:pt x="14803" y="1053"/>
                  </a:lnTo>
                  <a:lnTo>
                    <a:pt x="14826" y="1064"/>
                  </a:lnTo>
                  <a:lnTo>
                    <a:pt x="14847" y="1077"/>
                  </a:lnTo>
                  <a:lnTo>
                    <a:pt x="14867" y="1090"/>
                  </a:lnTo>
                  <a:lnTo>
                    <a:pt x="14887" y="1103"/>
                  </a:lnTo>
                  <a:lnTo>
                    <a:pt x="14906" y="1119"/>
                  </a:lnTo>
                  <a:lnTo>
                    <a:pt x="14924" y="1135"/>
                  </a:lnTo>
                  <a:lnTo>
                    <a:pt x="14941" y="1151"/>
                  </a:lnTo>
                  <a:lnTo>
                    <a:pt x="14958" y="1169"/>
                  </a:lnTo>
                  <a:lnTo>
                    <a:pt x="14974" y="1187"/>
                  </a:lnTo>
                  <a:lnTo>
                    <a:pt x="14988" y="1206"/>
                  </a:lnTo>
                  <a:lnTo>
                    <a:pt x="15003" y="1225"/>
                  </a:lnTo>
                  <a:lnTo>
                    <a:pt x="15016" y="1246"/>
                  </a:lnTo>
                  <a:lnTo>
                    <a:pt x="15029" y="1267"/>
                  </a:lnTo>
                  <a:lnTo>
                    <a:pt x="15040" y="1288"/>
                  </a:lnTo>
                  <a:lnTo>
                    <a:pt x="15050" y="1310"/>
                  </a:lnTo>
                  <a:lnTo>
                    <a:pt x="15059" y="1333"/>
                  </a:lnTo>
                  <a:lnTo>
                    <a:pt x="15066" y="1356"/>
                  </a:lnTo>
                  <a:lnTo>
                    <a:pt x="15073" y="1381"/>
                  </a:lnTo>
                  <a:lnTo>
                    <a:pt x="15079" y="1405"/>
                  </a:lnTo>
                  <a:lnTo>
                    <a:pt x="15083" y="1430"/>
                  </a:lnTo>
                  <a:lnTo>
                    <a:pt x="15086" y="1455"/>
                  </a:lnTo>
                  <a:lnTo>
                    <a:pt x="15088" y="1480"/>
                  </a:lnTo>
                  <a:lnTo>
                    <a:pt x="15089" y="1506"/>
                  </a:lnTo>
                  <a:lnTo>
                    <a:pt x="15089" y="11547"/>
                  </a:lnTo>
                  <a:close/>
                  <a:moveTo>
                    <a:pt x="14586" y="0"/>
                  </a:moveTo>
                  <a:lnTo>
                    <a:pt x="1509" y="0"/>
                  </a:lnTo>
                  <a:lnTo>
                    <a:pt x="1431" y="2"/>
                  </a:lnTo>
                  <a:lnTo>
                    <a:pt x="1354" y="8"/>
                  </a:lnTo>
                  <a:lnTo>
                    <a:pt x="1279" y="17"/>
                  </a:lnTo>
                  <a:lnTo>
                    <a:pt x="1204" y="30"/>
                  </a:lnTo>
                  <a:lnTo>
                    <a:pt x="1132" y="47"/>
                  </a:lnTo>
                  <a:lnTo>
                    <a:pt x="1060" y="67"/>
                  </a:lnTo>
                  <a:lnTo>
                    <a:pt x="990" y="91"/>
                  </a:lnTo>
                  <a:lnTo>
                    <a:pt x="921" y="118"/>
                  </a:lnTo>
                  <a:lnTo>
                    <a:pt x="854" y="149"/>
                  </a:lnTo>
                  <a:lnTo>
                    <a:pt x="790" y="182"/>
                  </a:lnTo>
                  <a:lnTo>
                    <a:pt x="726" y="218"/>
                  </a:lnTo>
                  <a:lnTo>
                    <a:pt x="665" y="257"/>
                  </a:lnTo>
                  <a:lnTo>
                    <a:pt x="606" y="299"/>
                  </a:lnTo>
                  <a:lnTo>
                    <a:pt x="549" y="344"/>
                  </a:lnTo>
                  <a:lnTo>
                    <a:pt x="494" y="392"/>
                  </a:lnTo>
                  <a:lnTo>
                    <a:pt x="442" y="441"/>
                  </a:lnTo>
                  <a:lnTo>
                    <a:pt x="391" y="493"/>
                  </a:lnTo>
                  <a:lnTo>
                    <a:pt x="344" y="548"/>
                  </a:lnTo>
                  <a:lnTo>
                    <a:pt x="300" y="605"/>
                  </a:lnTo>
                  <a:lnTo>
                    <a:pt x="258" y="664"/>
                  </a:lnTo>
                  <a:lnTo>
                    <a:pt x="218" y="725"/>
                  </a:lnTo>
                  <a:lnTo>
                    <a:pt x="182" y="788"/>
                  </a:lnTo>
                  <a:lnTo>
                    <a:pt x="149" y="853"/>
                  </a:lnTo>
                  <a:lnTo>
                    <a:pt x="119" y="920"/>
                  </a:lnTo>
                  <a:lnTo>
                    <a:pt x="92" y="988"/>
                  </a:lnTo>
                  <a:lnTo>
                    <a:pt x="67" y="1058"/>
                  </a:lnTo>
                  <a:lnTo>
                    <a:pt x="47" y="1130"/>
                  </a:lnTo>
                  <a:lnTo>
                    <a:pt x="30" y="1203"/>
                  </a:lnTo>
                  <a:lnTo>
                    <a:pt x="17" y="1277"/>
                  </a:lnTo>
                  <a:lnTo>
                    <a:pt x="8" y="1352"/>
                  </a:lnTo>
                  <a:lnTo>
                    <a:pt x="2" y="1429"/>
                  </a:lnTo>
                  <a:lnTo>
                    <a:pt x="0" y="1506"/>
                  </a:lnTo>
                  <a:lnTo>
                    <a:pt x="0" y="11547"/>
                  </a:lnTo>
                  <a:lnTo>
                    <a:pt x="2" y="11624"/>
                  </a:lnTo>
                  <a:lnTo>
                    <a:pt x="8" y="11700"/>
                  </a:lnTo>
                  <a:lnTo>
                    <a:pt x="17" y="11776"/>
                  </a:lnTo>
                  <a:lnTo>
                    <a:pt x="30" y="11850"/>
                  </a:lnTo>
                  <a:lnTo>
                    <a:pt x="47" y="11922"/>
                  </a:lnTo>
                  <a:lnTo>
                    <a:pt x="67" y="11994"/>
                  </a:lnTo>
                  <a:lnTo>
                    <a:pt x="92" y="12064"/>
                  </a:lnTo>
                  <a:lnTo>
                    <a:pt x="118" y="12132"/>
                  </a:lnTo>
                  <a:lnTo>
                    <a:pt x="148" y="12198"/>
                  </a:lnTo>
                  <a:lnTo>
                    <a:pt x="181" y="12264"/>
                  </a:lnTo>
                  <a:lnTo>
                    <a:pt x="217" y="12326"/>
                  </a:lnTo>
                  <a:lnTo>
                    <a:pt x="257" y="12387"/>
                  </a:lnTo>
                  <a:lnTo>
                    <a:pt x="299" y="12446"/>
                  </a:lnTo>
                  <a:lnTo>
                    <a:pt x="343" y="12504"/>
                  </a:lnTo>
                  <a:lnTo>
                    <a:pt x="390" y="12558"/>
                  </a:lnTo>
                  <a:lnTo>
                    <a:pt x="441" y="12610"/>
                  </a:lnTo>
                  <a:lnTo>
                    <a:pt x="493" y="12660"/>
                  </a:lnTo>
                  <a:lnTo>
                    <a:pt x="547" y="12707"/>
                  </a:lnTo>
                  <a:lnTo>
                    <a:pt x="604" y="12752"/>
                  </a:lnTo>
                  <a:lnTo>
                    <a:pt x="663" y="12794"/>
                  </a:lnTo>
                  <a:lnTo>
                    <a:pt x="724" y="12833"/>
                  </a:lnTo>
                  <a:lnTo>
                    <a:pt x="787" y="12869"/>
                  </a:lnTo>
                  <a:lnTo>
                    <a:pt x="852" y="12902"/>
                  </a:lnTo>
                  <a:lnTo>
                    <a:pt x="918" y="12933"/>
                  </a:lnTo>
                  <a:lnTo>
                    <a:pt x="987" y="12959"/>
                  </a:lnTo>
                  <a:lnTo>
                    <a:pt x="1056" y="12984"/>
                  </a:lnTo>
                  <a:lnTo>
                    <a:pt x="1128" y="13004"/>
                  </a:lnTo>
                  <a:lnTo>
                    <a:pt x="1201" y="13021"/>
                  </a:lnTo>
                  <a:lnTo>
                    <a:pt x="1275" y="13035"/>
                  </a:lnTo>
                  <a:lnTo>
                    <a:pt x="1350" y="13044"/>
                  </a:lnTo>
                  <a:lnTo>
                    <a:pt x="1426" y="13050"/>
                  </a:lnTo>
                  <a:lnTo>
                    <a:pt x="1504" y="13053"/>
                  </a:lnTo>
                  <a:lnTo>
                    <a:pt x="6539" y="13053"/>
                  </a:lnTo>
                  <a:lnTo>
                    <a:pt x="6539" y="13663"/>
                  </a:lnTo>
                  <a:lnTo>
                    <a:pt x="3399" y="14070"/>
                  </a:lnTo>
                  <a:lnTo>
                    <a:pt x="3378" y="14076"/>
                  </a:lnTo>
                  <a:lnTo>
                    <a:pt x="3358" y="14082"/>
                  </a:lnTo>
                  <a:lnTo>
                    <a:pt x="3338" y="14090"/>
                  </a:lnTo>
                  <a:lnTo>
                    <a:pt x="3319" y="14098"/>
                  </a:lnTo>
                  <a:lnTo>
                    <a:pt x="3299" y="14106"/>
                  </a:lnTo>
                  <a:lnTo>
                    <a:pt x="3280" y="14116"/>
                  </a:lnTo>
                  <a:lnTo>
                    <a:pt x="3262" y="14126"/>
                  </a:lnTo>
                  <a:lnTo>
                    <a:pt x="3245" y="14137"/>
                  </a:lnTo>
                  <a:lnTo>
                    <a:pt x="3228" y="14149"/>
                  </a:lnTo>
                  <a:lnTo>
                    <a:pt x="3211" y="14161"/>
                  </a:lnTo>
                  <a:lnTo>
                    <a:pt x="3196" y="14174"/>
                  </a:lnTo>
                  <a:lnTo>
                    <a:pt x="3180" y="14188"/>
                  </a:lnTo>
                  <a:lnTo>
                    <a:pt x="3166" y="14203"/>
                  </a:lnTo>
                  <a:lnTo>
                    <a:pt x="3151" y="14217"/>
                  </a:lnTo>
                  <a:lnTo>
                    <a:pt x="3138" y="14233"/>
                  </a:lnTo>
                  <a:lnTo>
                    <a:pt x="3124" y="14249"/>
                  </a:lnTo>
                  <a:lnTo>
                    <a:pt x="3112" y="14265"/>
                  </a:lnTo>
                  <a:lnTo>
                    <a:pt x="3100" y="14282"/>
                  </a:lnTo>
                  <a:lnTo>
                    <a:pt x="3089" y="14299"/>
                  </a:lnTo>
                  <a:lnTo>
                    <a:pt x="3079" y="14316"/>
                  </a:lnTo>
                  <a:lnTo>
                    <a:pt x="3070" y="14335"/>
                  </a:lnTo>
                  <a:lnTo>
                    <a:pt x="3061" y="14353"/>
                  </a:lnTo>
                  <a:lnTo>
                    <a:pt x="3053" y="14372"/>
                  </a:lnTo>
                  <a:lnTo>
                    <a:pt x="3046" y="14391"/>
                  </a:lnTo>
                  <a:lnTo>
                    <a:pt x="3039" y="14411"/>
                  </a:lnTo>
                  <a:lnTo>
                    <a:pt x="3034" y="14431"/>
                  </a:lnTo>
                  <a:lnTo>
                    <a:pt x="3029" y="14452"/>
                  </a:lnTo>
                  <a:lnTo>
                    <a:pt x="3025" y="14473"/>
                  </a:lnTo>
                  <a:lnTo>
                    <a:pt x="3022" y="14493"/>
                  </a:lnTo>
                  <a:lnTo>
                    <a:pt x="3020" y="14514"/>
                  </a:lnTo>
                  <a:lnTo>
                    <a:pt x="3018" y="14536"/>
                  </a:lnTo>
                  <a:lnTo>
                    <a:pt x="3018" y="14557"/>
                  </a:lnTo>
                  <a:lnTo>
                    <a:pt x="3019" y="14583"/>
                  </a:lnTo>
                  <a:lnTo>
                    <a:pt x="3020" y="14608"/>
                  </a:lnTo>
                  <a:lnTo>
                    <a:pt x="3024" y="14633"/>
                  </a:lnTo>
                  <a:lnTo>
                    <a:pt x="3028" y="14658"/>
                  </a:lnTo>
                  <a:lnTo>
                    <a:pt x="3034" y="14682"/>
                  </a:lnTo>
                  <a:lnTo>
                    <a:pt x="3040" y="14707"/>
                  </a:lnTo>
                  <a:lnTo>
                    <a:pt x="3048" y="14730"/>
                  </a:lnTo>
                  <a:lnTo>
                    <a:pt x="3057" y="14753"/>
                  </a:lnTo>
                  <a:lnTo>
                    <a:pt x="3067" y="14775"/>
                  </a:lnTo>
                  <a:lnTo>
                    <a:pt x="3078" y="14797"/>
                  </a:lnTo>
                  <a:lnTo>
                    <a:pt x="3090" y="14818"/>
                  </a:lnTo>
                  <a:lnTo>
                    <a:pt x="3103" y="14838"/>
                  </a:lnTo>
                  <a:lnTo>
                    <a:pt x="3117" y="14857"/>
                  </a:lnTo>
                  <a:lnTo>
                    <a:pt x="3132" y="14876"/>
                  </a:lnTo>
                  <a:lnTo>
                    <a:pt x="3149" y="14894"/>
                  </a:lnTo>
                  <a:lnTo>
                    <a:pt x="3165" y="14912"/>
                  </a:lnTo>
                  <a:lnTo>
                    <a:pt x="3183" y="14928"/>
                  </a:lnTo>
                  <a:lnTo>
                    <a:pt x="3201" y="14945"/>
                  </a:lnTo>
                  <a:lnTo>
                    <a:pt x="3220" y="14960"/>
                  </a:lnTo>
                  <a:lnTo>
                    <a:pt x="3239" y="14974"/>
                  </a:lnTo>
                  <a:lnTo>
                    <a:pt x="3260" y="14987"/>
                  </a:lnTo>
                  <a:lnTo>
                    <a:pt x="3280" y="14999"/>
                  </a:lnTo>
                  <a:lnTo>
                    <a:pt x="3302" y="15010"/>
                  </a:lnTo>
                  <a:lnTo>
                    <a:pt x="3325" y="15020"/>
                  </a:lnTo>
                  <a:lnTo>
                    <a:pt x="3348" y="15029"/>
                  </a:lnTo>
                  <a:lnTo>
                    <a:pt x="3371" y="15037"/>
                  </a:lnTo>
                  <a:lnTo>
                    <a:pt x="3395" y="15043"/>
                  </a:lnTo>
                  <a:lnTo>
                    <a:pt x="3419" y="15049"/>
                  </a:lnTo>
                  <a:lnTo>
                    <a:pt x="3444" y="15053"/>
                  </a:lnTo>
                  <a:lnTo>
                    <a:pt x="3469" y="15056"/>
                  </a:lnTo>
                  <a:lnTo>
                    <a:pt x="3495" y="15058"/>
                  </a:lnTo>
                  <a:lnTo>
                    <a:pt x="3521" y="15059"/>
                  </a:lnTo>
                  <a:lnTo>
                    <a:pt x="12574" y="15059"/>
                  </a:lnTo>
                  <a:lnTo>
                    <a:pt x="12600" y="15058"/>
                  </a:lnTo>
                  <a:lnTo>
                    <a:pt x="12626" y="15056"/>
                  </a:lnTo>
                  <a:lnTo>
                    <a:pt x="12651" y="15053"/>
                  </a:lnTo>
                  <a:lnTo>
                    <a:pt x="12676" y="15049"/>
                  </a:lnTo>
                  <a:lnTo>
                    <a:pt x="12700" y="15043"/>
                  </a:lnTo>
                  <a:lnTo>
                    <a:pt x="12724" y="15037"/>
                  </a:lnTo>
                  <a:lnTo>
                    <a:pt x="12747" y="15029"/>
                  </a:lnTo>
                  <a:lnTo>
                    <a:pt x="12770" y="15020"/>
                  </a:lnTo>
                  <a:lnTo>
                    <a:pt x="12793" y="15010"/>
                  </a:lnTo>
                  <a:lnTo>
                    <a:pt x="12814" y="14999"/>
                  </a:lnTo>
                  <a:lnTo>
                    <a:pt x="12835" y="14987"/>
                  </a:lnTo>
                  <a:lnTo>
                    <a:pt x="12856" y="14974"/>
                  </a:lnTo>
                  <a:lnTo>
                    <a:pt x="12875" y="14960"/>
                  </a:lnTo>
                  <a:lnTo>
                    <a:pt x="12894" y="14945"/>
                  </a:lnTo>
                  <a:lnTo>
                    <a:pt x="12912" y="14928"/>
                  </a:lnTo>
                  <a:lnTo>
                    <a:pt x="12930" y="14912"/>
                  </a:lnTo>
                  <a:lnTo>
                    <a:pt x="12946" y="14894"/>
                  </a:lnTo>
                  <a:lnTo>
                    <a:pt x="12963" y="14876"/>
                  </a:lnTo>
                  <a:lnTo>
                    <a:pt x="12978" y="14857"/>
                  </a:lnTo>
                  <a:lnTo>
                    <a:pt x="12992" y="14838"/>
                  </a:lnTo>
                  <a:lnTo>
                    <a:pt x="13005" y="14818"/>
                  </a:lnTo>
                  <a:lnTo>
                    <a:pt x="13017" y="14797"/>
                  </a:lnTo>
                  <a:lnTo>
                    <a:pt x="13028" y="14775"/>
                  </a:lnTo>
                  <a:lnTo>
                    <a:pt x="13038" y="14753"/>
                  </a:lnTo>
                  <a:lnTo>
                    <a:pt x="13047" y="14730"/>
                  </a:lnTo>
                  <a:lnTo>
                    <a:pt x="13055" y="14707"/>
                  </a:lnTo>
                  <a:lnTo>
                    <a:pt x="13061" y="14682"/>
                  </a:lnTo>
                  <a:lnTo>
                    <a:pt x="13067" y="14658"/>
                  </a:lnTo>
                  <a:lnTo>
                    <a:pt x="13071" y="14633"/>
                  </a:lnTo>
                  <a:lnTo>
                    <a:pt x="13074" y="14608"/>
                  </a:lnTo>
                  <a:lnTo>
                    <a:pt x="13076" y="14583"/>
                  </a:lnTo>
                  <a:lnTo>
                    <a:pt x="13077" y="14557"/>
                  </a:lnTo>
                  <a:lnTo>
                    <a:pt x="13077" y="14536"/>
                  </a:lnTo>
                  <a:lnTo>
                    <a:pt x="13075" y="14514"/>
                  </a:lnTo>
                  <a:lnTo>
                    <a:pt x="13073" y="14493"/>
                  </a:lnTo>
                  <a:lnTo>
                    <a:pt x="13070" y="14473"/>
                  </a:lnTo>
                  <a:lnTo>
                    <a:pt x="13066" y="14452"/>
                  </a:lnTo>
                  <a:lnTo>
                    <a:pt x="13061" y="14431"/>
                  </a:lnTo>
                  <a:lnTo>
                    <a:pt x="13056" y="14411"/>
                  </a:lnTo>
                  <a:lnTo>
                    <a:pt x="13049" y="14391"/>
                  </a:lnTo>
                  <a:lnTo>
                    <a:pt x="13042" y="14372"/>
                  </a:lnTo>
                  <a:lnTo>
                    <a:pt x="13034" y="14353"/>
                  </a:lnTo>
                  <a:lnTo>
                    <a:pt x="13025" y="14335"/>
                  </a:lnTo>
                  <a:lnTo>
                    <a:pt x="13016" y="14316"/>
                  </a:lnTo>
                  <a:lnTo>
                    <a:pt x="13006" y="14299"/>
                  </a:lnTo>
                  <a:lnTo>
                    <a:pt x="12995" y="14282"/>
                  </a:lnTo>
                  <a:lnTo>
                    <a:pt x="12983" y="14265"/>
                  </a:lnTo>
                  <a:lnTo>
                    <a:pt x="12971" y="14249"/>
                  </a:lnTo>
                  <a:lnTo>
                    <a:pt x="12957" y="14233"/>
                  </a:lnTo>
                  <a:lnTo>
                    <a:pt x="12944" y="14217"/>
                  </a:lnTo>
                  <a:lnTo>
                    <a:pt x="12930" y="14203"/>
                  </a:lnTo>
                  <a:lnTo>
                    <a:pt x="12915" y="14188"/>
                  </a:lnTo>
                  <a:lnTo>
                    <a:pt x="12900" y="14174"/>
                  </a:lnTo>
                  <a:lnTo>
                    <a:pt x="12884" y="14161"/>
                  </a:lnTo>
                  <a:lnTo>
                    <a:pt x="12867" y="14149"/>
                  </a:lnTo>
                  <a:lnTo>
                    <a:pt x="12850" y="14137"/>
                  </a:lnTo>
                  <a:lnTo>
                    <a:pt x="12833" y="14126"/>
                  </a:lnTo>
                  <a:lnTo>
                    <a:pt x="12815" y="14116"/>
                  </a:lnTo>
                  <a:lnTo>
                    <a:pt x="12796" y="14106"/>
                  </a:lnTo>
                  <a:lnTo>
                    <a:pt x="12776" y="14098"/>
                  </a:lnTo>
                  <a:lnTo>
                    <a:pt x="12757" y="14090"/>
                  </a:lnTo>
                  <a:lnTo>
                    <a:pt x="12737" y="14082"/>
                  </a:lnTo>
                  <a:lnTo>
                    <a:pt x="12717" y="14076"/>
                  </a:lnTo>
                  <a:lnTo>
                    <a:pt x="12696" y="14070"/>
                  </a:lnTo>
                  <a:lnTo>
                    <a:pt x="9556" y="13663"/>
                  </a:lnTo>
                  <a:lnTo>
                    <a:pt x="9556" y="13053"/>
                  </a:lnTo>
                  <a:lnTo>
                    <a:pt x="14591" y="13053"/>
                  </a:lnTo>
                  <a:lnTo>
                    <a:pt x="14669" y="13050"/>
                  </a:lnTo>
                  <a:lnTo>
                    <a:pt x="14745" y="13044"/>
                  </a:lnTo>
                  <a:lnTo>
                    <a:pt x="14820" y="13035"/>
                  </a:lnTo>
                  <a:lnTo>
                    <a:pt x="14894" y="13021"/>
                  </a:lnTo>
                  <a:lnTo>
                    <a:pt x="14967" y="13004"/>
                  </a:lnTo>
                  <a:lnTo>
                    <a:pt x="15039" y="12984"/>
                  </a:lnTo>
                  <a:lnTo>
                    <a:pt x="15108" y="12959"/>
                  </a:lnTo>
                  <a:lnTo>
                    <a:pt x="15177" y="12933"/>
                  </a:lnTo>
                  <a:lnTo>
                    <a:pt x="15243" y="12902"/>
                  </a:lnTo>
                  <a:lnTo>
                    <a:pt x="15308" y="12869"/>
                  </a:lnTo>
                  <a:lnTo>
                    <a:pt x="15371" y="12833"/>
                  </a:lnTo>
                  <a:lnTo>
                    <a:pt x="15432" y="12794"/>
                  </a:lnTo>
                  <a:lnTo>
                    <a:pt x="15491" y="12752"/>
                  </a:lnTo>
                  <a:lnTo>
                    <a:pt x="15548" y="12707"/>
                  </a:lnTo>
                  <a:lnTo>
                    <a:pt x="15602" y="12660"/>
                  </a:lnTo>
                  <a:lnTo>
                    <a:pt x="15654" y="12610"/>
                  </a:lnTo>
                  <a:lnTo>
                    <a:pt x="15705" y="12558"/>
                  </a:lnTo>
                  <a:lnTo>
                    <a:pt x="15752" y="12504"/>
                  </a:lnTo>
                  <a:lnTo>
                    <a:pt x="15796" y="12446"/>
                  </a:lnTo>
                  <a:lnTo>
                    <a:pt x="15838" y="12387"/>
                  </a:lnTo>
                  <a:lnTo>
                    <a:pt x="15878" y="12326"/>
                  </a:lnTo>
                  <a:lnTo>
                    <a:pt x="15914" y="12264"/>
                  </a:lnTo>
                  <a:lnTo>
                    <a:pt x="15947" y="12198"/>
                  </a:lnTo>
                  <a:lnTo>
                    <a:pt x="15977" y="12132"/>
                  </a:lnTo>
                  <a:lnTo>
                    <a:pt x="16003" y="12064"/>
                  </a:lnTo>
                  <a:lnTo>
                    <a:pt x="16028" y="11994"/>
                  </a:lnTo>
                  <a:lnTo>
                    <a:pt x="16048" y="11922"/>
                  </a:lnTo>
                  <a:lnTo>
                    <a:pt x="16065" y="11850"/>
                  </a:lnTo>
                  <a:lnTo>
                    <a:pt x="16078" y="11776"/>
                  </a:lnTo>
                  <a:lnTo>
                    <a:pt x="16087" y="11700"/>
                  </a:lnTo>
                  <a:lnTo>
                    <a:pt x="16093" y="11624"/>
                  </a:lnTo>
                  <a:lnTo>
                    <a:pt x="16095" y="11547"/>
                  </a:lnTo>
                  <a:lnTo>
                    <a:pt x="16095" y="1506"/>
                  </a:lnTo>
                  <a:lnTo>
                    <a:pt x="16093" y="1429"/>
                  </a:lnTo>
                  <a:lnTo>
                    <a:pt x="16087" y="1352"/>
                  </a:lnTo>
                  <a:lnTo>
                    <a:pt x="16078" y="1277"/>
                  </a:lnTo>
                  <a:lnTo>
                    <a:pt x="16064" y="1203"/>
                  </a:lnTo>
                  <a:lnTo>
                    <a:pt x="16048" y="1130"/>
                  </a:lnTo>
                  <a:lnTo>
                    <a:pt x="16028" y="1058"/>
                  </a:lnTo>
                  <a:lnTo>
                    <a:pt x="16003" y="988"/>
                  </a:lnTo>
                  <a:lnTo>
                    <a:pt x="15976" y="920"/>
                  </a:lnTo>
                  <a:lnTo>
                    <a:pt x="15946" y="853"/>
                  </a:lnTo>
                  <a:lnTo>
                    <a:pt x="15913" y="788"/>
                  </a:lnTo>
                  <a:lnTo>
                    <a:pt x="15877" y="725"/>
                  </a:lnTo>
                  <a:lnTo>
                    <a:pt x="15837" y="664"/>
                  </a:lnTo>
                  <a:lnTo>
                    <a:pt x="15795" y="605"/>
                  </a:lnTo>
                  <a:lnTo>
                    <a:pt x="15750" y="548"/>
                  </a:lnTo>
                  <a:lnTo>
                    <a:pt x="15703" y="493"/>
                  </a:lnTo>
                  <a:lnTo>
                    <a:pt x="15652" y="441"/>
                  </a:lnTo>
                  <a:lnTo>
                    <a:pt x="15600" y="392"/>
                  </a:lnTo>
                  <a:lnTo>
                    <a:pt x="15546" y="344"/>
                  </a:lnTo>
                  <a:lnTo>
                    <a:pt x="15488" y="299"/>
                  </a:lnTo>
                  <a:lnTo>
                    <a:pt x="15429" y="257"/>
                  </a:lnTo>
                  <a:lnTo>
                    <a:pt x="15369" y="218"/>
                  </a:lnTo>
                  <a:lnTo>
                    <a:pt x="15305" y="182"/>
                  </a:lnTo>
                  <a:lnTo>
                    <a:pt x="15240" y="149"/>
                  </a:lnTo>
                  <a:lnTo>
                    <a:pt x="15174" y="118"/>
                  </a:lnTo>
                  <a:lnTo>
                    <a:pt x="15105" y="91"/>
                  </a:lnTo>
                  <a:lnTo>
                    <a:pt x="15035" y="67"/>
                  </a:lnTo>
                  <a:lnTo>
                    <a:pt x="14963" y="47"/>
                  </a:lnTo>
                  <a:lnTo>
                    <a:pt x="14890" y="30"/>
                  </a:lnTo>
                  <a:lnTo>
                    <a:pt x="14815" y="17"/>
                  </a:lnTo>
                  <a:lnTo>
                    <a:pt x="14740" y="8"/>
                  </a:lnTo>
                  <a:lnTo>
                    <a:pt x="14664" y="2"/>
                  </a:lnTo>
                  <a:lnTo>
                    <a:pt x="14586" y="0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40" tIns="45720" rIns="91440" bIns="45720" numCol="1" anchor="t" anchorCtr="0" compatLnSpc="1"/>
            <a:lstStyle/>
            <a:p>
              <a:endParaRPr lang="id-ID"/>
            </a:p>
          </p:txBody>
        </p:sp>
      </p:grpSp>
      <p:sp>
        <p:nvSpPr>
          <p:cNvPr id="64" name="矩形 63"/>
          <p:cNvSpPr/>
          <p:nvPr/>
        </p:nvSpPr>
        <p:spPr>
          <a:xfrm>
            <a:off x="8067698" y="3315219"/>
            <a:ext cx="1473967" cy="77084"/>
          </a:xfrm>
          <a:prstGeom prst="rect">
            <a:avLst/>
          </a:prstGeom>
          <a:gradFill flip="none" rotWithShape="1">
            <a:gsLst>
              <a:gs pos="0">
                <a:srgbClr val="00B0F0">
                  <a:lumMod val="76000"/>
                  <a:lumOff val="24000"/>
                </a:srgbClr>
              </a:gs>
              <a:gs pos="100000">
                <a:srgbClr val="007FAC"/>
              </a:gs>
            </a:gsLst>
            <a:lin ang="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/>
          </a:p>
        </p:txBody>
      </p:sp>
      <p:sp>
        <p:nvSpPr>
          <p:cNvPr id="23" name="椭圆 22"/>
          <p:cNvSpPr/>
          <p:nvPr/>
        </p:nvSpPr>
        <p:spPr>
          <a:xfrm>
            <a:off x="2175185" y="1029934"/>
            <a:ext cx="3985625" cy="3997634"/>
          </a:xfrm>
          <a:prstGeom prst="ellipse">
            <a:avLst/>
          </a:prstGeom>
          <a:gradFill>
            <a:gsLst>
              <a:gs pos="100000">
                <a:srgbClr val="FFC000">
                  <a:lumMod val="98000"/>
                  <a:lumOff val="2000"/>
                </a:srgbClr>
              </a:gs>
              <a:gs pos="0">
                <a:srgbClr val="FFC901">
                  <a:alpha val="94902"/>
                </a:srgbClr>
              </a:gs>
            </a:gsLst>
            <a:lin ang="5400000" scaled="1"/>
          </a:gradFill>
          <a:ln w="69850">
            <a:gradFill flip="none" rotWithShape="1">
              <a:gsLst>
                <a:gs pos="77000">
                  <a:schemeClr val="accent4">
                    <a:lumMod val="60000"/>
                    <a:lumOff val="40000"/>
                  </a:schemeClr>
                </a:gs>
                <a:gs pos="27000">
                  <a:schemeClr val="accent4">
                    <a:lumMod val="60000"/>
                    <a:lumOff val="40000"/>
                  </a:schemeClr>
                </a:gs>
                <a:gs pos="54000">
                  <a:srgbClr val="FFFF00"/>
                </a:gs>
                <a:gs pos="0">
                  <a:srgbClr val="FFFF00"/>
                </a:gs>
                <a:gs pos="100000">
                  <a:schemeClr val="accent4">
                    <a:lumMod val="75000"/>
                  </a:schemeClr>
                </a:gs>
              </a:gsLst>
              <a:lin ang="13500000" scaled="1"/>
              <a:tileRect/>
            </a:gradFill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 dirty="0"/>
          </a:p>
        </p:txBody>
      </p:sp>
      <p:sp>
        <p:nvSpPr>
          <p:cNvPr id="5" name="矩形 4"/>
          <p:cNvSpPr/>
          <p:nvPr/>
        </p:nvSpPr>
        <p:spPr>
          <a:xfrm>
            <a:off x="2466362" y="2483141"/>
            <a:ext cx="3280097" cy="132343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/>
            <a:r>
              <a:rPr lang="zh-CN" altLang="en-US" sz="4000" dirty="0" smtClean="0"/>
              <a:t>二、主动公开政府信息情况</a:t>
            </a:r>
            <a:endParaRPr lang="en-US" altLang="zh-CN" sz="4000" dirty="0">
              <a:solidFill>
                <a:schemeClr val="bg1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pic>
        <p:nvPicPr>
          <p:cNvPr id="24" name="图片 23" descr="表格1.pn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568580" y="939567"/>
            <a:ext cx="5209563" cy="5016615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900">
        <p14:warp dir="in"/>
      </p:transition>
    </mc:Choice>
    <mc:Fallback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1" name="图片 70"/>
          <p:cNvPicPr>
            <a:picLocks noChangeAspect="1"/>
          </p:cNvPicPr>
          <p:nvPr/>
        </p:nvPicPr>
        <p:blipFill>
          <a:blip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33383" b="3"/>
          <a:stretch>
            <a:fillRect/>
          </a:stretch>
        </p:blipFill>
        <p:spPr>
          <a:xfrm>
            <a:off x="-7111" y="0"/>
            <a:ext cx="6897712" cy="6857824"/>
          </a:xfrm>
          <a:custGeom>
            <a:avLst/>
            <a:gdLst>
              <a:gd name="connsiteX0" fmla="*/ 0 w 6897712"/>
              <a:gd name="connsiteY0" fmla="*/ 0 h 6857824"/>
              <a:gd name="connsiteX1" fmla="*/ 6897712 w 6897712"/>
              <a:gd name="connsiteY1" fmla="*/ 0 h 6857824"/>
              <a:gd name="connsiteX2" fmla="*/ 6873388 w 6897712"/>
              <a:gd name="connsiteY2" fmla="*/ 331850 h 6857824"/>
              <a:gd name="connsiteX3" fmla="*/ 260302 w 6897712"/>
              <a:gd name="connsiteY3" fmla="*/ 6850997 h 6857824"/>
              <a:gd name="connsiteX4" fmla="*/ 0 w 6897712"/>
              <a:gd name="connsiteY4" fmla="*/ 6857824 h 685782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6897712" h="6857824">
                <a:moveTo>
                  <a:pt x="0" y="0"/>
                </a:moveTo>
                <a:lnTo>
                  <a:pt x="6897712" y="0"/>
                </a:lnTo>
                <a:lnTo>
                  <a:pt x="6873388" y="331850"/>
                </a:lnTo>
                <a:cubicBezTo>
                  <a:pt x="6526372" y="3876639"/>
                  <a:pt x="3725222" y="6668792"/>
                  <a:pt x="260302" y="6850997"/>
                </a:cubicBezTo>
                <a:lnTo>
                  <a:pt x="0" y="6857824"/>
                </a:lnTo>
                <a:close/>
              </a:path>
            </a:pathLst>
          </a:custGeom>
        </p:spPr>
      </p:pic>
      <p:sp>
        <p:nvSpPr>
          <p:cNvPr id="72" name="任意多边形: 形状 71"/>
          <p:cNvSpPr/>
          <p:nvPr/>
        </p:nvSpPr>
        <p:spPr>
          <a:xfrm rot="5400000" flipH="1">
            <a:off x="18637" y="-25748"/>
            <a:ext cx="6858000" cy="6909496"/>
          </a:xfrm>
          <a:custGeom>
            <a:avLst/>
            <a:gdLst>
              <a:gd name="connsiteX0" fmla="*/ 6807949 w 6807949"/>
              <a:gd name="connsiteY0" fmla="*/ 0 h 6869604"/>
              <a:gd name="connsiteX1" fmla="*/ 6807949 w 6807949"/>
              <a:gd name="connsiteY1" fmla="*/ 6869604 h 6869604"/>
              <a:gd name="connsiteX2" fmla="*/ 0 w 6807949"/>
              <a:gd name="connsiteY2" fmla="*/ 6869604 h 6869604"/>
              <a:gd name="connsiteX3" fmla="*/ 6952 w 6807949"/>
              <a:gd name="connsiteY3" fmla="*/ 6603961 h 6869604"/>
              <a:gd name="connsiteX4" fmla="*/ 6478521 w 6807949"/>
              <a:gd name="connsiteY4" fmla="*/ 24202 h 686960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6807949" h="6869604">
                <a:moveTo>
                  <a:pt x="6807949" y="0"/>
                </a:moveTo>
                <a:lnTo>
                  <a:pt x="6807949" y="6869604"/>
                </a:lnTo>
                <a:lnTo>
                  <a:pt x="0" y="6869604"/>
                </a:lnTo>
                <a:lnTo>
                  <a:pt x="6952" y="6603961"/>
                </a:lnTo>
                <a:cubicBezTo>
                  <a:pt x="187827" y="3156503"/>
                  <a:pt x="2959602" y="369469"/>
                  <a:pt x="6478521" y="24202"/>
                </a:cubicBezTo>
                <a:close/>
              </a:path>
            </a:pathLst>
          </a:custGeom>
          <a:solidFill>
            <a:schemeClr val="tx1">
              <a:alpha val="3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/>
          </a:p>
        </p:txBody>
      </p:sp>
      <p:grpSp>
        <p:nvGrpSpPr>
          <p:cNvPr id="2" name="组合 9"/>
          <p:cNvGrpSpPr/>
          <p:nvPr/>
        </p:nvGrpSpPr>
        <p:grpSpPr>
          <a:xfrm>
            <a:off x="6956674" y="1962514"/>
            <a:ext cx="4893817" cy="1343376"/>
            <a:chOff x="5852559" y="2085035"/>
            <a:chExt cx="4893817" cy="1343376"/>
          </a:xfrm>
        </p:grpSpPr>
        <p:sp>
          <p:nvSpPr>
            <p:cNvPr id="8" name="矩形 7"/>
            <p:cNvSpPr/>
            <p:nvPr/>
          </p:nvSpPr>
          <p:spPr>
            <a:xfrm>
              <a:off x="5852559" y="2085035"/>
              <a:ext cx="4893817" cy="1107996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endParaRPr lang="zh-CN" altLang="en-US" sz="6600" dirty="0">
                <a:ln w="6350">
                  <a:solidFill>
                    <a:schemeClr val="tx1">
                      <a:alpha val="46000"/>
                    </a:schemeClr>
                  </a:solidFill>
                </a:ln>
                <a:latin typeface="微软雅黑" panose="020B0503020204020204" pitchFamily="34" charset="-122"/>
                <a:ea typeface="微软雅黑" panose="020B0503020204020204" pitchFamily="34" charset="-122"/>
              </a:endParaRPr>
            </a:p>
          </p:txBody>
        </p:sp>
        <p:sp>
          <p:nvSpPr>
            <p:cNvPr id="9" name="矩形 8"/>
            <p:cNvSpPr/>
            <p:nvPr/>
          </p:nvSpPr>
          <p:spPr>
            <a:xfrm>
              <a:off x="5988056" y="2966746"/>
              <a:ext cx="4260881" cy="461665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marL="85725"/>
              <a:endParaRPr lang="en-US" altLang="zh-CN" sz="2400" dirty="0">
                <a:solidFill>
                  <a:schemeClr val="bg1">
                    <a:lumMod val="50000"/>
                  </a:schemeClr>
                </a:solidFill>
                <a:latin typeface="+mj-lt"/>
              </a:endParaRPr>
            </a:p>
          </p:txBody>
        </p:sp>
      </p:grpSp>
      <p:pic>
        <p:nvPicPr>
          <p:cNvPr id="31" name="图片 30"/>
          <p:cNvPicPr>
            <a:picLocks noChangeAspect="1"/>
          </p:cNvPicPr>
          <p:nvPr/>
        </p:nvPicPr>
        <p:blipFill rotWithShape="1"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sharpenSoften amount="-10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l="21628" t="25221"/>
          <a:stretch>
            <a:fillRect/>
          </a:stretch>
        </p:blipFill>
        <p:spPr>
          <a:xfrm>
            <a:off x="1331316" y="1970783"/>
            <a:ext cx="3036862" cy="2916257"/>
          </a:xfrm>
          <a:prstGeom prst="rect">
            <a:avLst/>
          </a:prstGeom>
          <a:noFill/>
        </p:spPr>
      </p:pic>
      <p:sp>
        <p:nvSpPr>
          <p:cNvPr id="27" name="矩形 47"/>
          <p:cNvSpPr>
            <a:spLocks noChangeArrowheads="1"/>
          </p:cNvSpPr>
          <p:nvPr/>
        </p:nvSpPr>
        <p:spPr bwMode="auto">
          <a:xfrm>
            <a:off x="5661685" y="4579545"/>
            <a:ext cx="5514974" cy="3722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bevel/>
              </a14:hiddenLine>
            </a:ext>
          </a:extLst>
        </p:spPr>
        <p:txBody>
          <a:bodyPr wrap="square" lIns="91326" tIns="45663" rIns="91326" bIns="45663">
            <a:spAutoFit/>
          </a:bodyPr>
          <a:lstStyle>
            <a:lvl1pPr eaLnBrk="0" hangingPunct="0">
              <a:lnSpc>
                <a:spcPct val="90000"/>
              </a:lnSpc>
              <a:spcBef>
                <a:spcPts val="1000"/>
              </a:spcBef>
              <a:buChar char="•"/>
              <a:defRPr sz="2800"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1pPr>
            <a:lvl2pPr marL="742950" indent="-285750" eaLnBrk="0" hangingPunct="0">
              <a:lnSpc>
                <a:spcPct val="90000"/>
              </a:lnSpc>
              <a:spcBef>
                <a:spcPts val="500"/>
              </a:spcBef>
              <a:buChar char="•"/>
              <a:defRPr sz="2400"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2pPr>
            <a:lvl3pPr marL="1143000" indent="-228600" eaLnBrk="0" hangingPunct="0">
              <a:lnSpc>
                <a:spcPct val="90000"/>
              </a:lnSpc>
              <a:spcBef>
                <a:spcPts val="500"/>
              </a:spcBef>
              <a:buChar char="•"/>
              <a:defRPr sz="2000"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3pPr>
            <a:lvl4pPr marL="1600200" indent="-228600" eaLnBrk="0" hangingPunct="0">
              <a:lnSpc>
                <a:spcPct val="90000"/>
              </a:lnSpc>
              <a:spcBef>
                <a:spcPts val="500"/>
              </a:spcBef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4pPr>
            <a:lvl5pPr marL="2057400" indent="-228600" eaLnBrk="0" hangingPunct="0">
              <a:lnSpc>
                <a:spcPct val="90000"/>
              </a:lnSpc>
              <a:spcBef>
                <a:spcPts val="500"/>
              </a:spcBef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9pPr>
          </a:lstStyle>
          <a:p>
            <a:pPr algn="just" fontAlgn="base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None/>
            </a:pPr>
            <a:r>
              <a:rPr lang="zh-CN" altLang="en-US" sz="1400" dirty="0" smtClean="0">
                <a:solidFill>
                  <a:schemeClr val="tx1">
                    <a:lumMod val="75000"/>
                    <a:lumOff val="25000"/>
                  </a:schemeClr>
                </a:solidFill>
                <a:latin typeface="方正尚酷简体" panose="03000509000000000000" pitchFamily="65" charset="-122"/>
                <a:ea typeface="方正尚酷简体" panose="03000509000000000000" pitchFamily="65" charset="-122"/>
                <a:cs typeface="方正兰亭纤黑简体"/>
              </a:rPr>
              <a:t>                 </a:t>
            </a:r>
            <a:endParaRPr lang="zh-CN" altLang="en-US" sz="1400" dirty="0">
              <a:solidFill>
                <a:schemeClr val="tx1">
                  <a:lumMod val="75000"/>
                  <a:lumOff val="25000"/>
                </a:schemeClr>
              </a:solidFill>
              <a:latin typeface="方正尚酷简体" panose="03000509000000000000" pitchFamily="65" charset="-122"/>
              <a:ea typeface="方正尚酷简体" panose="03000509000000000000" pitchFamily="65" charset="-122"/>
              <a:cs typeface="方正兰亭纤黑简体"/>
            </a:endParaRPr>
          </a:p>
        </p:txBody>
      </p:sp>
      <p:grpSp>
        <p:nvGrpSpPr>
          <p:cNvPr id="3" name="Group 10"/>
          <p:cNvGrpSpPr/>
          <p:nvPr/>
        </p:nvGrpSpPr>
        <p:grpSpPr>
          <a:xfrm>
            <a:off x="11488549" y="2570992"/>
            <a:ext cx="289376" cy="288710"/>
            <a:chOff x="4594225" y="2119313"/>
            <a:chExt cx="690563" cy="688975"/>
          </a:xfrm>
          <a:solidFill>
            <a:schemeClr val="bg1">
              <a:lumMod val="85000"/>
            </a:schemeClr>
          </a:solidFill>
        </p:grpSpPr>
        <p:sp>
          <p:nvSpPr>
            <p:cNvPr id="54" name="Freeform 74"/>
            <p:cNvSpPr>
              <a:spLocks noEditPoints="1"/>
            </p:cNvSpPr>
            <p:nvPr/>
          </p:nvSpPr>
          <p:spPr bwMode="auto">
            <a:xfrm>
              <a:off x="4594225" y="2119313"/>
              <a:ext cx="690563" cy="688975"/>
            </a:xfrm>
            <a:custGeom>
              <a:avLst/>
              <a:gdLst>
                <a:gd name="T0" fmla="*/ 13014 w 16095"/>
                <a:gd name="T1" fmla="*/ 9314 h 16058"/>
                <a:gd name="T2" fmla="*/ 12601 w 16095"/>
                <a:gd name="T3" fmla="*/ 10148 h 16058"/>
                <a:gd name="T4" fmla="*/ 12483 w 16095"/>
                <a:gd name="T5" fmla="*/ 10816 h 16058"/>
                <a:gd name="T6" fmla="*/ 11103 w 16095"/>
                <a:gd name="T7" fmla="*/ 12535 h 16058"/>
                <a:gd name="T8" fmla="*/ 10453 w 16095"/>
                <a:gd name="T9" fmla="*/ 12465 h 16058"/>
                <a:gd name="T10" fmla="*/ 9575 w 16095"/>
                <a:gd name="T11" fmla="*/ 12816 h 16058"/>
                <a:gd name="T12" fmla="*/ 9126 w 16095"/>
                <a:gd name="T13" fmla="*/ 13268 h 16058"/>
                <a:gd name="T14" fmla="*/ 6955 w 16095"/>
                <a:gd name="T15" fmla="*/ 13239 h 16058"/>
                <a:gd name="T16" fmla="*/ 6491 w 16095"/>
                <a:gd name="T17" fmla="*/ 12802 h 16058"/>
                <a:gd name="T18" fmla="*/ 5615 w 16095"/>
                <a:gd name="T19" fmla="*/ 12459 h 16058"/>
                <a:gd name="T20" fmla="*/ 4959 w 16095"/>
                <a:gd name="T21" fmla="*/ 12551 h 16058"/>
                <a:gd name="T22" fmla="*/ 3617 w 16095"/>
                <a:gd name="T23" fmla="*/ 10784 h 16058"/>
                <a:gd name="T24" fmla="*/ 3464 w 16095"/>
                <a:gd name="T25" fmla="*/ 10082 h 16058"/>
                <a:gd name="T26" fmla="*/ 3059 w 16095"/>
                <a:gd name="T27" fmla="*/ 9291 h 16058"/>
                <a:gd name="T28" fmla="*/ 1006 w 16095"/>
                <a:gd name="T29" fmla="*/ 7347 h 16058"/>
                <a:gd name="T30" fmla="*/ 3081 w 16095"/>
                <a:gd name="T31" fmla="*/ 6745 h 16058"/>
                <a:gd name="T32" fmla="*/ 3495 w 16095"/>
                <a:gd name="T33" fmla="*/ 5911 h 16058"/>
                <a:gd name="T34" fmla="*/ 3613 w 16095"/>
                <a:gd name="T35" fmla="*/ 5243 h 16058"/>
                <a:gd name="T36" fmla="*/ 4992 w 16095"/>
                <a:gd name="T37" fmla="*/ 3523 h 16058"/>
                <a:gd name="T38" fmla="*/ 5643 w 16095"/>
                <a:gd name="T39" fmla="*/ 3593 h 16058"/>
                <a:gd name="T40" fmla="*/ 6520 w 16095"/>
                <a:gd name="T41" fmla="*/ 3242 h 16058"/>
                <a:gd name="T42" fmla="*/ 6970 w 16095"/>
                <a:gd name="T43" fmla="*/ 2790 h 16058"/>
                <a:gd name="T44" fmla="*/ 9140 w 16095"/>
                <a:gd name="T45" fmla="*/ 2819 h 16058"/>
                <a:gd name="T46" fmla="*/ 9604 w 16095"/>
                <a:gd name="T47" fmla="*/ 3256 h 16058"/>
                <a:gd name="T48" fmla="*/ 10480 w 16095"/>
                <a:gd name="T49" fmla="*/ 3599 h 16058"/>
                <a:gd name="T50" fmla="*/ 11137 w 16095"/>
                <a:gd name="T51" fmla="*/ 3507 h 16058"/>
                <a:gd name="T52" fmla="*/ 12478 w 16095"/>
                <a:gd name="T53" fmla="*/ 5274 h 16058"/>
                <a:gd name="T54" fmla="*/ 12631 w 16095"/>
                <a:gd name="T55" fmla="*/ 5976 h 16058"/>
                <a:gd name="T56" fmla="*/ 13036 w 16095"/>
                <a:gd name="T57" fmla="*/ 6767 h 16058"/>
                <a:gd name="T58" fmla="*/ 15089 w 16095"/>
                <a:gd name="T59" fmla="*/ 8712 h 16058"/>
                <a:gd name="T60" fmla="*/ 14489 w 16095"/>
                <a:gd name="T61" fmla="*/ 3783 h 16058"/>
                <a:gd name="T62" fmla="*/ 14336 w 16095"/>
                <a:gd name="T63" fmla="*/ 2970 h 16058"/>
                <a:gd name="T64" fmla="*/ 12945 w 16095"/>
                <a:gd name="T65" fmla="*/ 1659 h 16058"/>
                <a:gd name="T66" fmla="*/ 12433 w 16095"/>
                <a:gd name="T67" fmla="*/ 1581 h 16058"/>
                <a:gd name="T68" fmla="*/ 10192 w 16095"/>
                <a:gd name="T69" fmla="*/ 2406 h 16058"/>
                <a:gd name="T70" fmla="*/ 9336 w 16095"/>
                <a:gd name="T71" fmla="*/ 202 h 16058"/>
                <a:gd name="T72" fmla="*/ 7187 w 16095"/>
                <a:gd name="T73" fmla="*/ 15 h 16058"/>
                <a:gd name="T74" fmla="*/ 6503 w 16095"/>
                <a:gd name="T75" fmla="*/ 483 h 16058"/>
                <a:gd name="T76" fmla="*/ 4046 w 16095"/>
                <a:gd name="T77" fmla="*/ 1704 h 16058"/>
                <a:gd name="T78" fmla="*/ 3407 w 16095"/>
                <a:gd name="T79" fmla="*/ 1586 h 16058"/>
                <a:gd name="T80" fmla="*/ 2956 w 16095"/>
                <a:gd name="T81" fmla="*/ 1771 h 16058"/>
                <a:gd name="T82" fmla="*/ 1604 w 16095"/>
                <a:gd name="T83" fmla="*/ 3320 h 16058"/>
                <a:gd name="T84" fmla="*/ 2620 w 16095"/>
                <a:gd name="T85" fmla="*/ 5408 h 16058"/>
                <a:gd name="T86" fmla="*/ 379 w 16095"/>
                <a:gd name="T87" fmla="*/ 6562 h 16058"/>
                <a:gd name="T88" fmla="*/ 1 w 16095"/>
                <a:gd name="T89" fmla="*/ 7302 h 16058"/>
                <a:gd name="T90" fmla="*/ 285 w 16095"/>
                <a:gd name="T91" fmla="*/ 9412 h 16058"/>
                <a:gd name="T92" fmla="*/ 2511 w 16095"/>
                <a:gd name="T93" fmla="*/ 10413 h 16058"/>
                <a:gd name="T94" fmla="*/ 1583 w 16095"/>
                <a:gd name="T95" fmla="*/ 12613 h 16058"/>
                <a:gd name="T96" fmla="*/ 2897 w 16095"/>
                <a:gd name="T97" fmla="*/ 14241 h 16058"/>
                <a:gd name="T98" fmla="*/ 3336 w 16095"/>
                <a:gd name="T99" fmla="*/ 14459 h 16058"/>
                <a:gd name="T100" fmla="*/ 3944 w 16095"/>
                <a:gd name="T101" fmla="*/ 14404 h 16058"/>
                <a:gd name="T102" fmla="*/ 6444 w 16095"/>
                <a:gd name="T103" fmla="*/ 15461 h 16058"/>
                <a:gd name="T104" fmla="*/ 7061 w 16095"/>
                <a:gd name="T105" fmla="*/ 16012 h 16058"/>
                <a:gd name="T106" fmla="*/ 9229 w 16095"/>
                <a:gd name="T107" fmla="*/ 15927 h 16058"/>
                <a:gd name="T108" fmla="*/ 9718 w 16095"/>
                <a:gd name="T109" fmla="*/ 15251 h 16058"/>
                <a:gd name="T110" fmla="*/ 12326 w 16095"/>
                <a:gd name="T111" fmla="*/ 14460 h 16058"/>
                <a:gd name="T112" fmla="*/ 12877 w 16095"/>
                <a:gd name="T113" fmla="*/ 14426 h 16058"/>
                <a:gd name="T114" fmla="*/ 14253 w 16095"/>
                <a:gd name="T115" fmla="*/ 13191 h 16058"/>
                <a:gd name="T116" fmla="*/ 14511 w 16095"/>
                <a:gd name="T117" fmla="*/ 12402 h 16058"/>
                <a:gd name="T118" fmla="*/ 13745 w 16095"/>
                <a:gd name="T119" fmla="*/ 10004 h 16058"/>
                <a:gd name="T120" fmla="*/ 15941 w 16095"/>
                <a:gd name="T121" fmla="*/ 9245 h 16058"/>
                <a:gd name="T122" fmla="*/ 16061 w 16095"/>
                <a:gd name="T123" fmla="*/ 7086 h 16058"/>
                <a:gd name="T124" fmla="*/ 15536 w 16095"/>
                <a:gd name="T125" fmla="*/ 6448 h 1605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  <a:cxn ang="0">
                  <a:pos x="T120" y="T121"/>
                </a:cxn>
                <a:cxn ang="0">
                  <a:pos x="T122" y="T123"/>
                </a:cxn>
                <a:cxn ang="0">
                  <a:pos x="T124" y="T125"/>
                </a:cxn>
              </a:cxnLst>
              <a:rect l="0" t="0" r="r" b="b"/>
              <a:pathLst>
                <a:path w="16095" h="16058">
                  <a:moveTo>
                    <a:pt x="13547" y="9020"/>
                  </a:moveTo>
                  <a:lnTo>
                    <a:pt x="13515" y="9027"/>
                  </a:lnTo>
                  <a:lnTo>
                    <a:pt x="13483" y="9035"/>
                  </a:lnTo>
                  <a:lnTo>
                    <a:pt x="13450" y="9044"/>
                  </a:lnTo>
                  <a:lnTo>
                    <a:pt x="13419" y="9054"/>
                  </a:lnTo>
                  <a:lnTo>
                    <a:pt x="13388" y="9065"/>
                  </a:lnTo>
                  <a:lnTo>
                    <a:pt x="13358" y="9077"/>
                  </a:lnTo>
                  <a:lnTo>
                    <a:pt x="13328" y="9090"/>
                  </a:lnTo>
                  <a:lnTo>
                    <a:pt x="13298" y="9104"/>
                  </a:lnTo>
                  <a:lnTo>
                    <a:pt x="13269" y="9120"/>
                  </a:lnTo>
                  <a:lnTo>
                    <a:pt x="13241" y="9135"/>
                  </a:lnTo>
                  <a:lnTo>
                    <a:pt x="13213" y="9152"/>
                  </a:lnTo>
                  <a:lnTo>
                    <a:pt x="13186" y="9169"/>
                  </a:lnTo>
                  <a:lnTo>
                    <a:pt x="13160" y="9187"/>
                  </a:lnTo>
                  <a:lnTo>
                    <a:pt x="13134" y="9207"/>
                  </a:lnTo>
                  <a:lnTo>
                    <a:pt x="13108" y="9226"/>
                  </a:lnTo>
                  <a:lnTo>
                    <a:pt x="13083" y="9247"/>
                  </a:lnTo>
                  <a:lnTo>
                    <a:pt x="13059" y="9269"/>
                  </a:lnTo>
                  <a:lnTo>
                    <a:pt x="13036" y="9291"/>
                  </a:lnTo>
                  <a:lnTo>
                    <a:pt x="13014" y="9314"/>
                  </a:lnTo>
                  <a:lnTo>
                    <a:pt x="12992" y="9338"/>
                  </a:lnTo>
                  <a:lnTo>
                    <a:pt x="12971" y="9362"/>
                  </a:lnTo>
                  <a:lnTo>
                    <a:pt x="12950" y="9387"/>
                  </a:lnTo>
                  <a:lnTo>
                    <a:pt x="12931" y="9414"/>
                  </a:lnTo>
                  <a:lnTo>
                    <a:pt x="12912" y="9440"/>
                  </a:lnTo>
                  <a:lnTo>
                    <a:pt x="12894" y="9467"/>
                  </a:lnTo>
                  <a:lnTo>
                    <a:pt x="12877" y="9495"/>
                  </a:lnTo>
                  <a:lnTo>
                    <a:pt x="12861" y="9523"/>
                  </a:lnTo>
                  <a:lnTo>
                    <a:pt x="12846" y="9552"/>
                  </a:lnTo>
                  <a:lnTo>
                    <a:pt x="12832" y="9582"/>
                  </a:lnTo>
                  <a:lnTo>
                    <a:pt x="12819" y="9612"/>
                  </a:lnTo>
                  <a:lnTo>
                    <a:pt x="12807" y="9642"/>
                  </a:lnTo>
                  <a:lnTo>
                    <a:pt x="12795" y="9674"/>
                  </a:lnTo>
                  <a:lnTo>
                    <a:pt x="12769" y="9743"/>
                  </a:lnTo>
                  <a:lnTo>
                    <a:pt x="12744" y="9812"/>
                  </a:lnTo>
                  <a:lnTo>
                    <a:pt x="12717" y="9880"/>
                  </a:lnTo>
                  <a:lnTo>
                    <a:pt x="12690" y="9948"/>
                  </a:lnTo>
                  <a:lnTo>
                    <a:pt x="12661" y="10015"/>
                  </a:lnTo>
                  <a:lnTo>
                    <a:pt x="12632" y="10082"/>
                  </a:lnTo>
                  <a:lnTo>
                    <a:pt x="12601" y="10148"/>
                  </a:lnTo>
                  <a:lnTo>
                    <a:pt x="12570" y="10214"/>
                  </a:lnTo>
                  <a:lnTo>
                    <a:pt x="12556" y="10244"/>
                  </a:lnTo>
                  <a:lnTo>
                    <a:pt x="12543" y="10274"/>
                  </a:lnTo>
                  <a:lnTo>
                    <a:pt x="12531" y="10305"/>
                  </a:lnTo>
                  <a:lnTo>
                    <a:pt x="12520" y="10336"/>
                  </a:lnTo>
                  <a:lnTo>
                    <a:pt x="12510" y="10367"/>
                  </a:lnTo>
                  <a:lnTo>
                    <a:pt x="12501" y="10399"/>
                  </a:lnTo>
                  <a:lnTo>
                    <a:pt x="12494" y="10430"/>
                  </a:lnTo>
                  <a:lnTo>
                    <a:pt x="12487" y="10462"/>
                  </a:lnTo>
                  <a:lnTo>
                    <a:pt x="12481" y="10495"/>
                  </a:lnTo>
                  <a:lnTo>
                    <a:pt x="12477" y="10527"/>
                  </a:lnTo>
                  <a:lnTo>
                    <a:pt x="12473" y="10559"/>
                  </a:lnTo>
                  <a:lnTo>
                    <a:pt x="12471" y="10591"/>
                  </a:lnTo>
                  <a:lnTo>
                    <a:pt x="12469" y="10623"/>
                  </a:lnTo>
                  <a:lnTo>
                    <a:pt x="12469" y="10655"/>
                  </a:lnTo>
                  <a:lnTo>
                    <a:pt x="12470" y="10687"/>
                  </a:lnTo>
                  <a:lnTo>
                    <a:pt x="12471" y="10719"/>
                  </a:lnTo>
                  <a:lnTo>
                    <a:pt x="12474" y="10752"/>
                  </a:lnTo>
                  <a:lnTo>
                    <a:pt x="12478" y="10784"/>
                  </a:lnTo>
                  <a:lnTo>
                    <a:pt x="12483" y="10816"/>
                  </a:lnTo>
                  <a:lnTo>
                    <a:pt x="12488" y="10848"/>
                  </a:lnTo>
                  <a:lnTo>
                    <a:pt x="12495" y="10879"/>
                  </a:lnTo>
                  <a:lnTo>
                    <a:pt x="12503" y="10911"/>
                  </a:lnTo>
                  <a:lnTo>
                    <a:pt x="12512" y="10942"/>
                  </a:lnTo>
                  <a:lnTo>
                    <a:pt x="12522" y="10972"/>
                  </a:lnTo>
                  <a:lnTo>
                    <a:pt x="12532" y="11003"/>
                  </a:lnTo>
                  <a:lnTo>
                    <a:pt x="12544" y="11034"/>
                  </a:lnTo>
                  <a:lnTo>
                    <a:pt x="12557" y="11064"/>
                  </a:lnTo>
                  <a:lnTo>
                    <a:pt x="12571" y="11093"/>
                  </a:lnTo>
                  <a:lnTo>
                    <a:pt x="12586" y="11123"/>
                  </a:lnTo>
                  <a:lnTo>
                    <a:pt x="12602" y="11151"/>
                  </a:lnTo>
                  <a:lnTo>
                    <a:pt x="12619" y="11180"/>
                  </a:lnTo>
                  <a:lnTo>
                    <a:pt x="12638" y="11207"/>
                  </a:lnTo>
                  <a:lnTo>
                    <a:pt x="13511" y="12514"/>
                  </a:lnTo>
                  <a:lnTo>
                    <a:pt x="12543" y="13480"/>
                  </a:lnTo>
                  <a:lnTo>
                    <a:pt x="11233" y="12608"/>
                  </a:lnTo>
                  <a:lnTo>
                    <a:pt x="11202" y="12588"/>
                  </a:lnTo>
                  <a:lnTo>
                    <a:pt x="11169" y="12569"/>
                  </a:lnTo>
                  <a:lnTo>
                    <a:pt x="11137" y="12551"/>
                  </a:lnTo>
                  <a:lnTo>
                    <a:pt x="11103" y="12535"/>
                  </a:lnTo>
                  <a:lnTo>
                    <a:pt x="11069" y="12520"/>
                  </a:lnTo>
                  <a:lnTo>
                    <a:pt x="11035" y="12506"/>
                  </a:lnTo>
                  <a:lnTo>
                    <a:pt x="11000" y="12494"/>
                  </a:lnTo>
                  <a:lnTo>
                    <a:pt x="10965" y="12483"/>
                  </a:lnTo>
                  <a:lnTo>
                    <a:pt x="10930" y="12473"/>
                  </a:lnTo>
                  <a:lnTo>
                    <a:pt x="10894" y="12464"/>
                  </a:lnTo>
                  <a:lnTo>
                    <a:pt x="10858" y="12457"/>
                  </a:lnTo>
                  <a:lnTo>
                    <a:pt x="10822" y="12451"/>
                  </a:lnTo>
                  <a:lnTo>
                    <a:pt x="10786" y="12446"/>
                  </a:lnTo>
                  <a:lnTo>
                    <a:pt x="10748" y="12443"/>
                  </a:lnTo>
                  <a:lnTo>
                    <a:pt x="10712" y="12441"/>
                  </a:lnTo>
                  <a:lnTo>
                    <a:pt x="10676" y="12440"/>
                  </a:lnTo>
                  <a:lnTo>
                    <a:pt x="10648" y="12441"/>
                  </a:lnTo>
                  <a:lnTo>
                    <a:pt x="10620" y="12442"/>
                  </a:lnTo>
                  <a:lnTo>
                    <a:pt x="10592" y="12444"/>
                  </a:lnTo>
                  <a:lnTo>
                    <a:pt x="10563" y="12446"/>
                  </a:lnTo>
                  <a:lnTo>
                    <a:pt x="10536" y="12450"/>
                  </a:lnTo>
                  <a:lnTo>
                    <a:pt x="10508" y="12454"/>
                  </a:lnTo>
                  <a:lnTo>
                    <a:pt x="10480" y="12459"/>
                  </a:lnTo>
                  <a:lnTo>
                    <a:pt x="10453" y="12465"/>
                  </a:lnTo>
                  <a:lnTo>
                    <a:pt x="10425" y="12472"/>
                  </a:lnTo>
                  <a:lnTo>
                    <a:pt x="10397" y="12479"/>
                  </a:lnTo>
                  <a:lnTo>
                    <a:pt x="10370" y="12488"/>
                  </a:lnTo>
                  <a:lnTo>
                    <a:pt x="10343" y="12497"/>
                  </a:lnTo>
                  <a:lnTo>
                    <a:pt x="10317" y="12506"/>
                  </a:lnTo>
                  <a:lnTo>
                    <a:pt x="10290" y="12517"/>
                  </a:lnTo>
                  <a:lnTo>
                    <a:pt x="10264" y="12528"/>
                  </a:lnTo>
                  <a:lnTo>
                    <a:pt x="10237" y="12540"/>
                  </a:lnTo>
                  <a:lnTo>
                    <a:pt x="10172" y="12571"/>
                  </a:lnTo>
                  <a:lnTo>
                    <a:pt x="10106" y="12602"/>
                  </a:lnTo>
                  <a:lnTo>
                    <a:pt x="10038" y="12631"/>
                  </a:lnTo>
                  <a:lnTo>
                    <a:pt x="9971" y="12661"/>
                  </a:lnTo>
                  <a:lnTo>
                    <a:pt x="9903" y="12688"/>
                  </a:lnTo>
                  <a:lnTo>
                    <a:pt x="9835" y="12715"/>
                  </a:lnTo>
                  <a:lnTo>
                    <a:pt x="9766" y="12740"/>
                  </a:lnTo>
                  <a:lnTo>
                    <a:pt x="9696" y="12765"/>
                  </a:lnTo>
                  <a:lnTo>
                    <a:pt x="9665" y="12777"/>
                  </a:lnTo>
                  <a:lnTo>
                    <a:pt x="9635" y="12789"/>
                  </a:lnTo>
                  <a:lnTo>
                    <a:pt x="9605" y="12802"/>
                  </a:lnTo>
                  <a:lnTo>
                    <a:pt x="9575" y="12816"/>
                  </a:lnTo>
                  <a:lnTo>
                    <a:pt x="9545" y="12832"/>
                  </a:lnTo>
                  <a:lnTo>
                    <a:pt x="9517" y="12848"/>
                  </a:lnTo>
                  <a:lnTo>
                    <a:pt x="9489" y="12864"/>
                  </a:lnTo>
                  <a:lnTo>
                    <a:pt x="9462" y="12882"/>
                  </a:lnTo>
                  <a:lnTo>
                    <a:pt x="9436" y="12901"/>
                  </a:lnTo>
                  <a:lnTo>
                    <a:pt x="9410" y="12920"/>
                  </a:lnTo>
                  <a:lnTo>
                    <a:pt x="9384" y="12941"/>
                  </a:lnTo>
                  <a:lnTo>
                    <a:pt x="9360" y="12962"/>
                  </a:lnTo>
                  <a:lnTo>
                    <a:pt x="9336" y="12984"/>
                  </a:lnTo>
                  <a:lnTo>
                    <a:pt x="9313" y="13007"/>
                  </a:lnTo>
                  <a:lnTo>
                    <a:pt x="9291" y="13030"/>
                  </a:lnTo>
                  <a:lnTo>
                    <a:pt x="9269" y="13054"/>
                  </a:lnTo>
                  <a:lnTo>
                    <a:pt x="9249" y="13078"/>
                  </a:lnTo>
                  <a:lnTo>
                    <a:pt x="9228" y="13103"/>
                  </a:lnTo>
                  <a:lnTo>
                    <a:pt x="9209" y="13129"/>
                  </a:lnTo>
                  <a:lnTo>
                    <a:pt x="9190" y="13156"/>
                  </a:lnTo>
                  <a:lnTo>
                    <a:pt x="9173" y="13183"/>
                  </a:lnTo>
                  <a:lnTo>
                    <a:pt x="9156" y="13211"/>
                  </a:lnTo>
                  <a:lnTo>
                    <a:pt x="9141" y="13239"/>
                  </a:lnTo>
                  <a:lnTo>
                    <a:pt x="9126" y="13268"/>
                  </a:lnTo>
                  <a:lnTo>
                    <a:pt x="9112" y="13297"/>
                  </a:lnTo>
                  <a:lnTo>
                    <a:pt x="9099" y="13327"/>
                  </a:lnTo>
                  <a:lnTo>
                    <a:pt x="9087" y="13357"/>
                  </a:lnTo>
                  <a:lnTo>
                    <a:pt x="9076" y="13388"/>
                  </a:lnTo>
                  <a:lnTo>
                    <a:pt x="9066" y="13419"/>
                  </a:lnTo>
                  <a:lnTo>
                    <a:pt x="9056" y="13451"/>
                  </a:lnTo>
                  <a:lnTo>
                    <a:pt x="9048" y="13484"/>
                  </a:lnTo>
                  <a:lnTo>
                    <a:pt x="9041" y="13516"/>
                  </a:lnTo>
                  <a:lnTo>
                    <a:pt x="8732" y="15054"/>
                  </a:lnTo>
                  <a:lnTo>
                    <a:pt x="7363" y="15054"/>
                  </a:lnTo>
                  <a:lnTo>
                    <a:pt x="7055" y="13516"/>
                  </a:lnTo>
                  <a:lnTo>
                    <a:pt x="7048" y="13484"/>
                  </a:lnTo>
                  <a:lnTo>
                    <a:pt x="7040" y="13451"/>
                  </a:lnTo>
                  <a:lnTo>
                    <a:pt x="7030" y="13419"/>
                  </a:lnTo>
                  <a:lnTo>
                    <a:pt x="7020" y="13388"/>
                  </a:lnTo>
                  <a:lnTo>
                    <a:pt x="7009" y="13357"/>
                  </a:lnTo>
                  <a:lnTo>
                    <a:pt x="6997" y="13327"/>
                  </a:lnTo>
                  <a:lnTo>
                    <a:pt x="6984" y="13297"/>
                  </a:lnTo>
                  <a:lnTo>
                    <a:pt x="6970" y="13268"/>
                  </a:lnTo>
                  <a:lnTo>
                    <a:pt x="6955" y="13239"/>
                  </a:lnTo>
                  <a:lnTo>
                    <a:pt x="6940" y="13211"/>
                  </a:lnTo>
                  <a:lnTo>
                    <a:pt x="6923" y="13183"/>
                  </a:lnTo>
                  <a:lnTo>
                    <a:pt x="6906" y="13156"/>
                  </a:lnTo>
                  <a:lnTo>
                    <a:pt x="6887" y="13129"/>
                  </a:lnTo>
                  <a:lnTo>
                    <a:pt x="6868" y="13103"/>
                  </a:lnTo>
                  <a:lnTo>
                    <a:pt x="6847" y="13078"/>
                  </a:lnTo>
                  <a:lnTo>
                    <a:pt x="6827" y="13054"/>
                  </a:lnTo>
                  <a:lnTo>
                    <a:pt x="6805" y="13030"/>
                  </a:lnTo>
                  <a:lnTo>
                    <a:pt x="6783" y="13007"/>
                  </a:lnTo>
                  <a:lnTo>
                    <a:pt x="6760" y="12984"/>
                  </a:lnTo>
                  <a:lnTo>
                    <a:pt x="6736" y="12962"/>
                  </a:lnTo>
                  <a:lnTo>
                    <a:pt x="6712" y="12941"/>
                  </a:lnTo>
                  <a:lnTo>
                    <a:pt x="6686" y="12920"/>
                  </a:lnTo>
                  <a:lnTo>
                    <a:pt x="6660" y="12901"/>
                  </a:lnTo>
                  <a:lnTo>
                    <a:pt x="6634" y="12882"/>
                  </a:lnTo>
                  <a:lnTo>
                    <a:pt x="6607" y="12864"/>
                  </a:lnTo>
                  <a:lnTo>
                    <a:pt x="6579" y="12848"/>
                  </a:lnTo>
                  <a:lnTo>
                    <a:pt x="6551" y="12832"/>
                  </a:lnTo>
                  <a:lnTo>
                    <a:pt x="6521" y="12816"/>
                  </a:lnTo>
                  <a:lnTo>
                    <a:pt x="6491" y="12802"/>
                  </a:lnTo>
                  <a:lnTo>
                    <a:pt x="6461" y="12789"/>
                  </a:lnTo>
                  <a:lnTo>
                    <a:pt x="6431" y="12777"/>
                  </a:lnTo>
                  <a:lnTo>
                    <a:pt x="6400" y="12765"/>
                  </a:lnTo>
                  <a:lnTo>
                    <a:pt x="6330" y="12740"/>
                  </a:lnTo>
                  <a:lnTo>
                    <a:pt x="6261" y="12715"/>
                  </a:lnTo>
                  <a:lnTo>
                    <a:pt x="6193" y="12688"/>
                  </a:lnTo>
                  <a:lnTo>
                    <a:pt x="6125" y="12661"/>
                  </a:lnTo>
                  <a:lnTo>
                    <a:pt x="6058" y="12632"/>
                  </a:lnTo>
                  <a:lnTo>
                    <a:pt x="5990" y="12602"/>
                  </a:lnTo>
                  <a:lnTo>
                    <a:pt x="5924" y="12572"/>
                  </a:lnTo>
                  <a:lnTo>
                    <a:pt x="5859" y="12541"/>
                  </a:lnTo>
                  <a:lnTo>
                    <a:pt x="5832" y="12529"/>
                  </a:lnTo>
                  <a:lnTo>
                    <a:pt x="5806" y="12517"/>
                  </a:lnTo>
                  <a:lnTo>
                    <a:pt x="5779" y="12507"/>
                  </a:lnTo>
                  <a:lnTo>
                    <a:pt x="5752" y="12497"/>
                  </a:lnTo>
                  <a:lnTo>
                    <a:pt x="5725" y="12488"/>
                  </a:lnTo>
                  <a:lnTo>
                    <a:pt x="5698" y="12479"/>
                  </a:lnTo>
                  <a:lnTo>
                    <a:pt x="5670" y="12472"/>
                  </a:lnTo>
                  <a:lnTo>
                    <a:pt x="5643" y="12465"/>
                  </a:lnTo>
                  <a:lnTo>
                    <a:pt x="5615" y="12459"/>
                  </a:lnTo>
                  <a:lnTo>
                    <a:pt x="5588" y="12454"/>
                  </a:lnTo>
                  <a:lnTo>
                    <a:pt x="5560" y="12450"/>
                  </a:lnTo>
                  <a:lnTo>
                    <a:pt x="5533" y="12446"/>
                  </a:lnTo>
                  <a:lnTo>
                    <a:pt x="5504" y="12444"/>
                  </a:lnTo>
                  <a:lnTo>
                    <a:pt x="5476" y="12442"/>
                  </a:lnTo>
                  <a:lnTo>
                    <a:pt x="5448" y="12441"/>
                  </a:lnTo>
                  <a:lnTo>
                    <a:pt x="5420" y="12440"/>
                  </a:lnTo>
                  <a:lnTo>
                    <a:pt x="5384" y="12441"/>
                  </a:lnTo>
                  <a:lnTo>
                    <a:pt x="5347" y="12443"/>
                  </a:lnTo>
                  <a:lnTo>
                    <a:pt x="5310" y="12446"/>
                  </a:lnTo>
                  <a:lnTo>
                    <a:pt x="5274" y="12451"/>
                  </a:lnTo>
                  <a:lnTo>
                    <a:pt x="5238" y="12457"/>
                  </a:lnTo>
                  <a:lnTo>
                    <a:pt x="5202" y="12464"/>
                  </a:lnTo>
                  <a:lnTo>
                    <a:pt x="5166" y="12473"/>
                  </a:lnTo>
                  <a:lnTo>
                    <a:pt x="5130" y="12483"/>
                  </a:lnTo>
                  <a:lnTo>
                    <a:pt x="5096" y="12494"/>
                  </a:lnTo>
                  <a:lnTo>
                    <a:pt x="5061" y="12506"/>
                  </a:lnTo>
                  <a:lnTo>
                    <a:pt x="5027" y="12520"/>
                  </a:lnTo>
                  <a:lnTo>
                    <a:pt x="4992" y="12535"/>
                  </a:lnTo>
                  <a:lnTo>
                    <a:pt x="4959" y="12551"/>
                  </a:lnTo>
                  <a:lnTo>
                    <a:pt x="4926" y="12569"/>
                  </a:lnTo>
                  <a:lnTo>
                    <a:pt x="4894" y="12588"/>
                  </a:lnTo>
                  <a:lnTo>
                    <a:pt x="4862" y="12608"/>
                  </a:lnTo>
                  <a:lnTo>
                    <a:pt x="3552" y="13480"/>
                  </a:lnTo>
                  <a:lnTo>
                    <a:pt x="2584" y="12514"/>
                  </a:lnTo>
                  <a:lnTo>
                    <a:pt x="3457" y="11207"/>
                  </a:lnTo>
                  <a:lnTo>
                    <a:pt x="3476" y="11180"/>
                  </a:lnTo>
                  <a:lnTo>
                    <a:pt x="3493" y="11151"/>
                  </a:lnTo>
                  <a:lnTo>
                    <a:pt x="3509" y="11123"/>
                  </a:lnTo>
                  <a:lnTo>
                    <a:pt x="3524" y="11093"/>
                  </a:lnTo>
                  <a:lnTo>
                    <a:pt x="3537" y="11064"/>
                  </a:lnTo>
                  <a:lnTo>
                    <a:pt x="3550" y="11034"/>
                  </a:lnTo>
                  <a:lnTo>
                    <a:pt x="3562" y="11003"/>
                  </a:lnTo>
                  <a:lnTo>
                    <a:pt x="3573" y="10972"/>
                  </a:lnTo>
                  <a:lnTo>
                    <a:pt x="3583" y="10942"/>
                  </a:lnTo>
                  <a:lnTo>
                    <a:pt x="3592" y="10911"/>
                  </a:lnTo>
                  <a:lnTo>
                    <a:pt x="3600" y="10879"/>
                  </a:lnTo>
                  <a:lnTo>
                    <a:pt x="3606" y="10848"/>
                  </a:lnTo>
                  <a:lnTo>
                    <a:pt x="3612" y="10816"/>
                  </a:lnTo>
                  <a:lnTo>
                    <a:pt x="3617" y="10784"/>
                  </a:lnTo>
                  <a:lnTo>
                    <a:pt x="3621" y="10753"/>
                  </a:lnTo>
                  <a:lnTo>
                    <a:pt x="3624" y="10720"/>
                  </a:lnTo>
                  <a:lnTo>
                    <a:pt x="3625" y="10688"/>
                  </a:lnTo>
                  <a:lnTo>
                    <a:pt x="3626" y="10655"/>
                  </a:lnTo>
                  <a:lnTo>
                    <a:pt x="3626" y="10623"/>
                  </a:lnTo>
                  <a:lnTo>
                    <a:pt x="3624" y="10591"/>
                  </a:lnTo>
                  <a:lnTo>
                    <a:pt x="3622" y="10559"/>
                  </a:lnTo>
                  <a:lnTo>
                    <a:pt x="3618" y="10527"/>
                  </a:lnTo>
                  <a:lnTo>
                    <a:pt x="3614" y="10495"/>
                  </a:lnTo>
                  <a:lnTo>
                    <a:pt x="3608" y="10462"/>
                  </a:lnTo>
                  <a:lnTo>
                    <a:pt x="3602" y="10431"/>
                  </a:lnTo>
                  <a:lnTo>
                    <a:pt x="3594" y="10399"/>
                  </a:lnTo>
                  <a:lnTo>
                    <a:pt x="3585" y="10368"/>
                  </a:lnTo>
                  <a:lnTo>
                    <a:pt x="3576" y="10337"/>
                  </a:lnTo>
                  <a:lnTo>
                    <a:pt x="3565" y="10306"/>
                  </a:lnTo>
                  <a:lnTo>
                    <a:pt x="3553" y="10275"/>
                  </a:lnTo>
                  <a:lnTo>
                    <a:pt x="3540" y="10245"/>
                  </a:lnTo>
                  <a:lnTo>
                    <a:pt x="3526" y="10215"/>
                  </a:lnTo>
                  <a:lnTo>
                    <a:pt x="3495" y="10148"/>
                  </a:lnTo>
                  <a:lnTo>
                    <a:pt x="3464" y="10082"/>
                  </a:lnTo>
                  <a:lnTo>
                    <a:pt x="3435" y="10016"/>
                  </a:lnTo>
                  <a:lnTo>
                    <a:pt x="3406" y="9949"/>
                  </a:lnTo>
                  <a:lnTo>
                    <a:pt x="3378" y="9881"/>
                  </a:lnTo>
                  <a:lnTo>
                    <a:pt x="3352" y="9813"/>
                  </a:lnTo>
                  <a:lnTo>
                    <a:pt x="3326" y="9744"/>
                  </a:lnTo>
                  <a:lnTo>
                    <a:pt x="3300" y="9675"/>
                  </a:lnTo>
                  <a:lnTo>
                    <a:pt x="3289" y="9643"/>
                  </a:lnTo>
                  <a:lnTo>
                    <a:pt x="3277" y="9612"/>
                  </a:lnTo>
                  <a:lnTo>
                    <a:pt x="3263" y="9582"/>
                  </a:lnTo>
                  <a:lnTo>
                    <a:pt x="3249" y="9553"/>
                  </a:lnTo>
                  <a:lnTo>
                    <a:pt x="3234" y="9524"/>
                  </a:lnTo>
                  <a:lnTo>
                    <a:pt x="3218" y="9496"/>
                  </a:lnTo>
                  <a:lnTo>
                    <a:pt x="3201" y="9468"/>
                  </a:lnTo>
                  <a:lnTo>
                    <a:pt x="3183" y="9441"/>
                  </a:lnTo>
                  <a:lnTo>
                    <a:pt x="3165" y="9414"/>
                  </a:lnTo>
                  <a:lnTo>
                    <a:pt x="3145" y="9388"/>
                  </a:lnTo>
                  <a:lnTo>
                    <a:pt x="3124" y="9362"/>
                  </a:lnTo>
                  <a:lnTo>
                    <a:pt x="3103" y="9338"/>
                  </a:lnTo>
                  <a:lnTo>
                    <a:pt x="3081" y="9314"/>
                  </a:lnTo>
                  <a:lnTo>
                    <a:pt x="3059" y="9291"/>
                  </a:lnTo>
                  <a:lnTo>
                    <a:pt x="3036" y="9269"/>
                  </a:lnTo>
                  <a:lnTo>
                    <a:pt x="3012" y="9248"/>
                  </a:lnTo>
                  <a:lnTo>
                    <a:pt x="2987" y="9227"/>
                  </a:lnTo>
                  <a:lnTo>
                    <a:pt x="2961" y="9207"/>
                  </a:lnTo>
                  <a:lnTo>
                    <a:pt x="2935" y="9188"/>
                  </a:lnTo>
                  <a:lnTo>
                    <a:pt x="2909" y="9170"/>
                  </a:lnTo>
                  <a:lnTo>
                    <a:pt x="2882" y="9152"/>
                  </a:lnTo>
                  <a:lnTo>
                    <a:pt x="2854" y="9136"/>
                  </a:lnTo>
                  <a:lnTo>
                    <a:pt x="2826" y="9120"/>
                  </a:lnTo>
                  <a:lnTo>
                    <a:pt x="2797" y="9104"/>
                  </a:lnTo>
                  <a:lnTo>
                    <a:pt x="2767" y="9090"/>
                  </a:lnTo>
                  <a:lnTo>
                    <a:pt x="2737" y="9077"/>
                  </a:lnTo>
                  <a:lnTo>
                    <a:pt x="2707" y="9065"/>
                  </a:lnTo>
                  <a:lnTo>
                    <a:pt x="2676" y="9054"/>
                  </a:lnTo>
                  <a:lnTo>
                    <a:pt x="2645" y="9044"/>
                  </a:lnTo>
                  <a:lnTo>
                    <a:pt x="2613" y="9035"/>
                  </a:lnTo>
                  <a:lnTo>
                    <a:pt x="2581" y="9027"/>
                  </a:lnTo>
                  <a:lnTo>
                    <a:pt x="2548" y="9020"/>
                  </a:lnTo>
                  <a:lnTo>
                    <a:pt x="1006" y="8712"/>
                  </a:lnTo>
                  <a:lnTo>
                    <a:pt x="1006" y="7347"/>
                  </a:lnTo>
                  <a:lnTo>
                    <a:pt x="2548" y="7039"/>
                  </a:lnTo>
                  <a:lnTo>
                    <a:pt x="2581" y="7032"/>
                  </a:lnTo>
                  <a:lnTo>
                    <a:pt x="2613" y="7024"/>
                  </a:lnTo>
                  <a:lnTo>
                    <a:pt x="2645" y="7015"/>
                  </a:lnTo>
                  <a:lnTo>
                    <a:pt x="2676" y="7005"/>
                  </a:lnTo>
                  <a:lnTo>
                    <a:pt x="2707" y="6994"/>
                  </a:lnTo>
                  <a:lnTo>
                    <a:pt x="2737" y="6982"/>
                  </a:lnTo>
                  <a:lnTo>
                    <a:pt x="2767" y="6969"/>
                  </a:lnTo>
                  <a:lnTo>
                    <a:pt x="2797" y="6955"/>
                  </a:lnTo>
                  <a:lnTo>
                    <a:pt x="2826" y="6939"/>
                  </a:lnTo>
                  <a:lnTo>
                    <a:pt x="2854" y="6923"/>
                  </a:lnTo>
                  <a:lnTo>
                    <a:pt x="2882" y="6907"/>
                  </a:lnTo>
                  <a:lnTo>
                    <a:pt x="2909" y="6889"/>
                  </a:lnTo>
                  <a:lnTo>
                    <a:pt x="2935" y="6871"/>
                  </a:lnTo>
                  <a:lnTo>
                    <a:pt x="2961" y="6852"/>
                  </a:lnTo>
                  <a:lnTo>
                    <a:pt x="2987" y="6832"/>
                  </a:lnTo>
                  <a:lnTo>
                    <a:pt x="3012" y="6812"/>
                  </a:lnTo>
                  <a:lnTo>
                    <a:pt x="3036" y="6790"/>
                  </a:lnTo>
                  <a:lnTo>
                    <a:pt x="3059" y="6768"/>
                  </a:lnTo>
                  <a:lnTo>
                    <a:pt x="3081" y="6745"/>
                  </a:lnTo>
                  <a:lnTo>
                    <a:pt x="3103" y="6721"/>
                  </a:lnTo>
                  <a:lnTo>
                    <a:pt x="3124" y="6697"/>
                  </a:lnTo>
                  <a:lnTo>
                    <a:pt x="3145" y="6672"/>
                  </a:lnTo>
                  <a:lnTo>
                    <a:pt x="3165" y="6645"/>
                  </a:lnTo>
                  <a:lnTo>
                    <a:pt x="3183" y="6618"/>
                  </a:lnTo>
                  <a:lnTo>
                    <a:pt x="3201" y="6591"/>
                  </a:lnTo>
                  <a:lnTo>
                    <a:pt x="3218" y="6564"/>
                  </a:lnTo>
                  <a:lnTo>
                    <a:pt x="3234" y="6535"/>
                  </a:lnTo>
                  <a:lnTo>
                    <a:pt x="3249" y="6506"/>
                  </a:lnTo>
                  <a:lnTo>
                    <a:pt x="3263" y="6477"/>
                  </a:lnTo>
                  <a:lnTo>
                    <a:pt x="3277" y="6447"/>
                  </a:lnTo>
                  <a:lnTo>
                    <a:pt x="3289" y="6416"/>
                  </a:lnTo>
                  <a:lnTo>
                    <a:pt x="3300" y="6384"/>
                  </a:lnTo>
                  <a:lnTo>
                    <a:pt x="3326" y="6315"/>
                  </a:lnTo>
                  <a:lnTo>
                    <a:pt x="3351" y="6247"/>
                  </a:lnTo>
                  <a:lnTo>
                    <a:pt x="3378" y="6179"/>
                  </a:lnTo>
                  <a:lnTo>
                    <a:pt x="3406" y="6110"/>
                  </a:lnTo>
                  <a:lnTo>
                    <a:pt x="3434" y="6043"/>
                  </a:lnTo>
                  <a:lnTo>
                    <a:pt x="3463" y="5977"/>
                  </a:lnTo>
                  <a:lnTo>
                    <a:pt x="3495" y="5911"/>
                  </a:lnTo>
                  <a:lnTo>
                    <a:pt x="3526" y="5845"/>
                  </a:lnTo>
                  <a:lnTo>
                    <a:pt x="3540" y="5815"/>
                  </a:lnTo>
                  <a:lnTo>
                    <a:pt x="3553" y="5784"/>
                  </a:lnTo>
                  <a:lnTo>
                    <a:pt x="3565" y="5754"/>
                  </a:lnTo>
                  <a:lnTo>
                    <a:pt x="3575" y="5723"/>
                  </a:lnTo>
                  <a:lnTo>
                    <a:pt x="3585" y="5692"/>
                  </a:lnTo>
                  <a:lnTo>
                    <a:pt x="3594" y="5660"/>
                  </a:lnTo>
                  <a:lnTo>
                    <a:pt x="3602" y="5629"/>
                  </a:lnTo>
                  <a:lnTo>
                    <a:pt x="3608" y="5597"/>
                  </a:lnTo>
                  <a:lnTo>
                    <a:pt x="3614" y="5564"/>
                  </a:lnTo>
                  <a:lnTo>
                    <a:pt x="3618" y="5532"/>
                  </a:lnTo>
                  <a:lnTo>
                    <a:pt x="3622" y="5500"/>
                  </a:lnTo>
                  <a:lnTo>
                    <a:pt x="3624" y="5468"/>
                  </a:lnTo>
                  <a:lnTo>
                    <a:pt x="3626" y="5436"/>
                  </a:lnTo>
                  <a:lnTo>
                    <a:pt x="3626" y="5403"/>
                  </a:lnTo>
                  <a:lnTo>
                    <a:pt x="3625" y="5371"/>
                  </a:lnTo>
                  <a:lnTo>
                    <a:pt x="3624" y="5339"/>
                  </a:lnTo>
                  <a:lnTo>
                    <a:pt x="3621" y="5306"/>
                  </a:lnTo>
                  <a:lnTo>
                    <a:pt x="3617" y="5274"/>
                  </a:lnTo>
                  <a:lnTo>
                    <a:pt x="3613" y="5243"/>
                  </a:lnTo>
                  <a:lnTo>
                    <a:pt x="3607" y="5211"/>
                  </a:lnTo>
                  <a:lnTo>
                    <a:pt x="3600" y="5179"/>
                  </a:lnTo>
                  <a:lnTo>
                    <a:pt x="3592" y="5148"/>
                  </a:lnTo>
                  <a:lnTo>
                    <a:pt x="3583" y="5117"/>
                  </a:lnTo>
                  <a:lnTo>
                    <a:pt x="3573" y="5086"/>
                  </a:lnTo>
                  <a:lnTo>
                    <a:pt x="3562" y="5056"/>
                  </a:lnTo>
                  <a:lnTo>
                    <a:pt x="3551" y="5024"/>
                  </a:lnTo>
                  <a:lnTo>
                    <a:pt x="3538" y="4995"/>
                  </a:lnTo>
                  <a:lnTo>
                    <a:pt x="3524" y="4965"/>
                  </a:lnTo>
                  <a:lnTo>
                    <a:pt x="3509" y="4936"/>
                  </a:lnTo>
                  <a:lnTo>
                    <a:pt x="3493" y="4907"/>
                  </a:lnTo>
                  <a:lnTo>
                    <a:pt x="3476" y="4879"/>
                  </a:lnTo>
                  <a:lnTo>
                    <a:pt x="3457" y="4851"/>
                  </a:lnTo>
                  <a:lnTo>
                    <a:pt x="2584" y="3544"/>
                  </a:lnTo>
                  <a:lnTo>
                    <a:pt x="3552" y="2578"/>
                  </a:lnTo>
                  <a:lnTo>
                    <a:pt x="4862" y="3450"/>
                  </a:lnTo>
                  <a:lnTo>
                    <a:pt x="4894" y="3470"/>
                  </a:lnTo>
                  <a:lnTo>
                    <a:pt x="4926" y="3489"/>
                  </a:lnTo>
                  <a:lnTo>
                    <a:pt x="4959" y="3507"/>
                  </a:lnTo>
                  <a:lnTo>
                    <a:pt x="4992" y="3523"/>
                  </a:lnTo>
                  <a:lnTo>
                    <a:pt x="5027" y="3538"/>
                  </a:lnTo>
                  <a:lnTo>
                    <a:pt x="5061" y="3552"/>
                  </a:lnTo>
                  <a:lnTo>
                    <a:pt x="5096" y="3564"/>
                  </a:lnTo>
                  <a:lnTo>
                    <a:pt x="5130" y="3576"/>
                  </a:lnTo>
                  <a:lnTo>
                    <a:pt x="5166" y="3586"/>
                  </a:lnTo>
                  <a:lnTo>
                    <a:pt x="5202" y="3594"/>
                  </a:lnTo>
                  <a:lnTo>
                    <a:pt x="5238" y="3601"/>
                  </a:lnTo>
                  <a:lnTo>
                    <a:pt x="5274" y="3607"/>
                  </a:lnTo>
                  <a:lnTo>
                    <a:pt x="5310" y="3612"/>
                  </a:lnTo>
                  <a:lnTo>
                    <a:pt x="5347" y="3615"/>
                  </a:lnTo>
                  <a:lnTo>
                    <a:pt x="5384" y="3617"/>
                  </a:lnTo>
                  <a:lnTo>
                    <a:pt x="5420" y="3618"/>
                  </a:lnTo>
                  <a:lnTo>
                    <a:pt x="5448" y="3617"/>
                  </a:lnTo>
                  <a:lnTo>
                    <a:pt x="5476" y="3616"/>
                  </a:lnTo>
                  <a:lnTo>
                    <a:pt x="5504" y="3614"/>
                  </a:lnTo>
                  <a:lnTo>
                    <a:pt x="5532" y="3612"/>
                  </a:lnTo>
                  <a:lnTo>
                    <a:pt x="5560" y="3608"/>
                  </a:lnTo>
                  <a:lnTo>
                    <a:pt x="5588" y="3604"/>
                  </a:lnTo>
                  <a:lnTo>
                    <a:pt x="5615" y="3599"/>
                  </a:lnTo>
                  <a:lnTo>
                    <a:pt x="5643" y="3593"/>
                  </a:lnTo>
                  <a:lnTo>
                    <a:pt x="5670" y="3586"/>
                  </a:lnTo>
                  <a:lnTo>
                    <a:pt x="5698" y="3579"/>
                  </a:lnTo>
                  <a:lnTo>
                    <a:pt x="5725" y="3571"/>
                  </a:lnTo>
                  <a:lnTo>
                    <a:pt x="5752" y="3562"/>
                  </a:lnTo>
                  <a:lnTo>
                    <a:pt x="5779" y="3552"/>
                  </a:lnTo>
                  <a:lnTo>
                    <a:pt x="5805" y="3542"/>
                  </a:lnTo>
                  <a:lnTo>
                    <a:pt x="5832" y="3531"/>
                  </a:lnTo>
                  <a:lnTo>
                    <a:pt x="5859" y="3518"/>
                  </a:lnTo>
                  <a:lnTo>
                    <a:pt x="5924" y="3487"/>
                  </a:lnTo>
                  <a:lnTo>
                    <a:pt x="5990" y="3457"/>
                  </a:lnTo>
                  <a:lnTo>
                    <a:pt x="6057" y="3428"/>
                  </a:lnTo>
                  <a:lnTo>
                    <a:pt x="6124" y="3398"/>
                  </a:lnTo>
                  <a:lnTo>
                    <a:pt x="6192" y="3370"/>
                  </a:lnTo>
                  <a:lnTo>
                    <a:pt x="6260" y="3344"/>
                  </a:lnTo>
                  <a:lnTo>
                    <a:pt x="6329" y="3318"/>
                  </a:lnTo>
                  <a:lnTo>
                    <a:pt x="6399" y="3293"/>
                  </a:lnTo>
                  <a:lnTo>
                    <a:pt x="6430" y="3282"/>
                  </a:lnTo>
                  <a:lnTo>
                    <a:pt x="6461" y="3270"/>
                  </a:lnTo>
                  <a:lnTo>
                    <a:pt x="6491" y="3256"/>
                  </a:lnTo>
                  <a:lnTo>
                    <a:pt x="6520" y="3242"/>
                  </a:lnTo>
                  <a:lnTo>
                    <a:pt x="6550" y="3227"/>
                  </a:lnTo>
                  <a:lnTo>
                    <a:pt x="6578" y="3211"/>
                  </a:lnTo>
                  <a:lnTo>
                    <a:pt x="6606" y="3194"/>
                  </a:lnTo>
                  <a:lnTo>
                    <a:pt x="6633" y="3176"/>
                  </a:lnTo>
                  <a:lnTo>
                    <a:pt x="6660" y="3158"/>
                  </a:lnTo>
                  <a:lnTo>
                    <a:pt x="6686" y="3138"/>
                  </a:lnTo>
                  <a:lnTo>
                    <a:pt x="6712" y="3117"/>
                  </a:lnTo>
                  <a:lnTo>
                    <a:pt x="6736" y="3096"/>
                  </a:lnTo>
                  <a:lnTo>
                    <a:pt x="6760" y="3074"/>
                  </a:lnTo>
                  <a:lnTo>
                    <a:pt x="6783" y="3052"/>
                  </a:lnTo>
                  <a:lnTo>
                    <a:pt x="6805" y="3029"/>
                  </a:lnTo>
                  <a:lnTo>
                    <a:pt x="6827" y="3005"/>
                  </a:lnTo>
                  <a:lnTo>
                    <a:pt x="6847" y="2980"/>
                  </a:lnTo>
                  <a:lnTo>
                    <a:pt x="6868" y="2955"/>
                  </a:lnTo>
                  <a:lnTo>
                    <a:pt x="6887" y="2929"/>
                  </a:lnTo>
                  <a:lnTo>
                    <a:pt x="6906" y="2903"/>
                  </a:lnTo>
                  <a:lnTo>
                    <a:pt x="6923" y="2876"/>
                  </a:lnTo>
                  <a:lnTo>
                    <a:pt x="6940" y="2847"/>
                  </a:lnTo>
                  <a:lnTo>
                    <a:pt x="6955" y="2819"/>
                  </a:lnTo>
                  <a:lnTo>
                    <a:pt x="6970" y="2790"/>
                  </a:lnTo>
                  <a:lnTo>
                    <a:pt x="6984" y="2761"/>
                  </a:lnTo>
                  <a:lnTo>
                    <a:pt x="6997" y="2731"/>
                  </a:lnTo>
                  <a:lnTo>
                    <a:pt x="7009" y="2701"/>
                  </a:lnTo>
                  <a:lnTo>
                    <a:pt x="7020" y="2670"/>
                  </a:lnTo>
                  <a:lnTo>
                    <a:pt x="7030" y="2639"/>
                  </a:lnTo>
                  <a:lnTo>
                    <a:pt x="7040" y="2608"/>
                  </a:lnTo>
                  <a:lnTo>
                    <a:pt x="7048" y="2575"/>
                  </a:lnTo>
                  <a:lnTo>
                    <a:pt x="7055" y="2542"/>
                  </a:lnTo>
                  <a:lnTo>
                    <a:pt x="7363" y="1004"/>
                  </a:lnTo>
                  <a:lnTo>
                    <a:pt x="8732" y="1004"/>
                  </a:lnTo>
                  <a:lnTo>
                    <a:pt x="9040" y="2542"/>
                  </a:lnTo>
                  <a:lnTo>
                    <a:pt x="9047" y="2575"/>
                  </a:lnTo>
                  <a:lnTo>
                    <a:pt x="9055" y="2608"/>
                  </a:lnTo>
                  <a:lnTo>
                    <a:pt x="9065" y="2639"/>
                  </a:lnTo>
                  <a:lnTo>
                    <a:pt x="9075" y="2670"/>
                  </a:lnTo>
                  <a:lnTo>
                    <a:pt x="9086" y="2701"/>
                  </a:lnTo>
                  <a:lnTo>
                    <a:pt x="9098" y="2731"/>
                  </a:lnTo>
                  <a:lnTo>
                    <a:pt x="9111" y="2761"/>
                  </a:lnTo>
                  <a:lnTo>
                    <a:pt x="9125" y="2790"/>
                  </a:lnTo>
                  <a:lnTo>
                    <a:pt x="9140" y="2819"/>
                  </a:lnTo>
                  <a:lnTo>
                    <a:pt x="9155" y="2847"/>
                  </a:lnTo>
                  <a:lnTo>
                    <a:pt x="9172" y="2876"/>
                  </a:lnTo>
                  <a:lnTo>
                    <a:pt x="9189" y="2903"/>
                  </a:lnTo>
                  <a:lnTo>
                    <a:pt x="9208" y="2929"/>
                  </a:lnTo>
                  <a:lnTo>
                    <a:pt x="9227" y="2955"/>
                  </a:lnTo>
                  <a:lnTo>
                    <a:pt x="9248" y="2980"/>
                  </a:lnTo>
                  <a:lnTo>
                    <a:pt x="9268" y="3005"/>
                  </a:lnTo>
                  <a:lnTo>
                    <a:pt x="9290" y="3029"/>
                  </a:lnTo>
                  <a:lnTo>
                    <a:pt x="9312" y="3052"/>
                  </a:lnTo>
                  <a:lnTo>
                    <a:pt x="9335" y="3074"/>
                  </a:lnTo>
                  <a:lnTo>
                    <a:pt x="9359" y="3096"/>
                  </a:lnTo>
                  <a:lnTo>
                    <a:pt x="9383" y="3117"/>
                  </a:lnTo>
                  <a:lnTo>
                    <a:pt x="9409" y="3138"/>
                  </a:lnTo>
                  <a:lnTo>
                    <a:pt x="9435" y="3158"/>
                  </a:lnTo>
                  <a:lnTo>
                    <a:pt x="9462" y="3176"/>
                  </a:lnTo>
                  <a:lnTo>
                    <a:pt x="9489" y="3194"/>
                  </a:lnTo>
                  <a:lnTo>
                    <a:pt x="9517" y="3211"/>
                  </a:lnTo>
                  <a:lnTo>
                    <a:pt x="9545" y="3227"/>
                  </a:lnTo>
                  <a:lnTo>
                    <a:pt x="9575" y="3242"/>
                  </a:lnTo>
                  <a:lnTo>
                    <a:pt x="9604" y="3256"/>
                  </a:lnTo>
                  <a:lnTo>
                    <a:pt x="9634" y="3270"/>
                  </a:lnTo>
                  <a:lnTo>
                    <a:pt x="9665" y="3282"/>
                  </a:lnTo>
                  <a:lnTo>
                    <a:pt x="9696" y="3293"/>
                  </a:lnTo>
                  <a:lnTo>
                    <a:pt x="9766" y="3318"/>
                  </a:lnTo>
                  <a:lnTo>
                    <a:pt x="9834" y="3344"/>
                  </a:lnTo>
                  <a:lnTo>
                    <a:pt x="9902" y="3370"/>
                  </a:lnTo>
                  <a:lnTo>
                    <a:pt x="9971" y="3398"/>
                  </a:lnTo>
                  <a:lnTo>
                    <a:pt x="10037" y="3427"/>
                  </a:lnTo>
                  <a:lnTo>
                    <a:pt x="10105" y="3456"/>
                  </a:lnTo>
                  <a:lnTo>
                    <a:pt x="10171" y="3487"/>
                  </a:lnTo>
                  <a:lnTo>
                    <a:pt x="10236" y="3518"/>
                  </a:lnTo>
                  <a:lnTo>
                    <a:pt x="10263" y="3530"/>
                  </a:lnTo>
                  <a:lnTo>
                    <a:pt x="10290" y="3541"/>
                  </a:lnTo>
                  <a:lnTo>
                    <a:pt x="10316" y="3552"/>
                  </a:lnTo>
                  <a:lnTo>
                    <a:pt x="10343" y="3562"/>
                  </a:lnTo>
                  <a:lnTo>
                    <a:pt x="10370" y="3571"/>
                  </a:lnTo>
                  <a:lnTo>
                    <a:pt x="10397" y="3579"/>
                  </a:lnTo>
                  <a:lnTo>
                    <a:pt x="10425" y="3586"/>
                  </a:lnTo>
                  <a:lnTo>
                    <a:pt x="10452" y="3593"/>
                  </a:lnTo>
                  <a:lnTo>
                    <a:pt x="10480" y="3599"/>
                  </a:lnTo>
                  <a:lnTo>
                    <a:pt x="10507" y="3604"/>
                  </a:lnTo>
                  <a:lnTo>
                    <a:pt x="10535" y="3608"/>
                  </a:lnTo>
                  <a:lnTo>
                    <a:pt x="10563" y="3612"/>
                  </a:lnTo>
                  <a:lnTo>
                    <a:pt x="10592" y="3614"/>
                  </a:lnTo>
                  <a:lnTo>
                    <a:pt x="10620" y="3616"/>
                  </a:lnTo>
                  <a:lnTo>
                    <a:pt x="10648" y="3617"/>
                  </a:lnTo>
                  <a:lnTo>
                    <a:pt x="10676" y="3618"/>
                  </a:lnTo>
                  <a:lnTo>
                    <a:pt x="10712" y="3617"/>
                  </a:lnTo>
                  <a:lnTo>
                    <a:pt x="10748" y="3615"/>
                  </a:lnTo>
                  <a:lnTo>
                    <a:pt x="10786" y="3612"/>
                  </a:lnTo>
                  <a:lnTo>
                    <a:pt x="10822" y="3607"/>
                  </a:lnTo>
                  <a:lnTo>
                    <a:pt x="10858" y="3601"/>
                  </a:lnTo>
                  <a:lnTo>
                    <a:pt x="10894" y="3594"/>
                  </a:lnTo>
                  <a:lnTo>
                    <a:pt x="10930" y="3586"/>
                  </a:lnTo>
                  <a:lnTo>
                    <a:pt x="10965" y="3576"/>
                  </a:lnTo>
                  <a:lnTo>
                    <a:pt x="11000" y="3564"/>
                  </a:lnTo>
                  <a:lnTo>
                    <a:pt x="11035" y="3552"/>
                  </a:lnTo>
                  <a:lnTo>
                    <a:pt x="11069" y="3538"/>
                  </a:lnTo>
                  <a:lnTo>
                    <a:pt x="11103" y="3523"/>
                  </a:lnTo>
                  <a:lnTo>
                    <a:pt x="11137" y="3507"/>
                  </a:lnTo>
                  <a:lnTo>
                    <a:pt x="11169" y="3489"/>
                  </a:lnTo>
                  <a:lnTo>
                    <a:pt x="11202" y="3470"/>
                  </a:lnTo>
                  <a:lnTo>
                    <a:pt x="11233" y="3450"/>
                  </a:lnTo>
                  <a:lnTo>
                    <a:pt x="12543" y="2578"/>
                  </a:lnTo>
                  <a:lnTo>
                    <a:pt x="13511" y="3544"/>
                  </a:lnTo>
                  <a:lnTo>
                    <a:pt x="12638" y="4851"/>
                  </a:lnTo>
                  <a:lnTo>
                    <a:pt x="12619" y="4879"/>
                  </a:lnTo>
                  <a:lnTo>
                    <a:pt x="12602" y="4907"/>
                  </a:lnTo>
                  <a:lnTo>
                    <a:pt x="12586" y="4936"/>
                  </a:lnTo>
                  <a:lnTo>
                    <a:pt x="12571" y="4965"/>
                  </a:lnTo>
                  <a:lnTo>
                    <a:pt x="12557" y="4995"/>
                  </a:lnTo>
                  <a:lnTo>
                    <a:pt x="12544" y="5024"/>
                  </a:lnTo>
                  <a:lnTo>
                    <a:pt x="12533" y="5056"/>
                  </a:lnTo>
                  <a:lnTo>
                    <a:pt x="12522" y="5086"/>
                  </a:lnTo>
                  <a:lnTo>
                    <a:pt x="12512" y="5117"/>
                  </a:lnTo>
                  <a:lnTo>
                    <a:pt x="12503" y="5148"/>
                  </a:lnTo>
                  <a:lnTo>
                    <a:pt x="12495" y="5179"/>
                  </a:lnTo>
                  <a:lnTo>
                    <a:pt x="12489" y="5211"/>
                  </a:lnTo>
                  <a:lnTo>
                    <a:pt x="12483" y="5242"/>
                  </a:lnTo>
                  <a:lnTo>
                    <a:pt x="12478" y="5274"/>
                  </a:lnTo>
                  <a:lnTo>
                    <a:pt x="12474" y="5306"/>
                  </a:lnTo>
                  <a:lnTo>
                    <a:pt x="12472" y="5339"/>
                  </a:lnTo>
                  <a:lnTo>
                    <a:pt x="12470" y="5371"/>
                  </a:lnTo>
                  <a:lnTo>
                    <a:pt x="12469" y="5403"/>
                  </a:lnTo>
                  <a:lnTo>
                    <a:pt x="12470" y="5435"/>
                  </a:lnTo>
                  <a:lnTo>
                    <a:pt x="12471" y="5467"/>
                  </a:lnTo>
                  <a:lnTo>
                    <a:pt x="12473" y="5500"/>
                  </a:lnTo>
                  <a:lnTo>
                    <a:pt x="12477" y="5532"/>
                  </a:lnTo>
                  <a:lnTo>
                    <a:pt x="12481" y="5563"/>
                  </a:lnTo>
                  <a:lnTo>
                    <a:pt x="12487" y="5596"/>
                  </a:lnTo>
                  <a:lnTo>
                    <a:pt x="12494" y="5628"/>
                  </a:lnTo>
                  <a:lnTo>
                    <a:pt x="12501" y="5660"/>
                  </a:lnTo>
                  <a:lnTo>
                    <a:pt x="12510" y="5691"/>
                  </a:lnTo>
                  <a:lnTo>
                    <a:pt x="12519" y="5722"/>
                  </a:lnTo>
                  <a:lnTo>
                    <a:pt x="12530" y="5753"/>
                  </a:lnTo>
                  <a:lnTo>
                    <a:pt x="12542" y="5784"/>
                  </a:lnTo>
                  <a:lnTo>
                    <a:pt x="12555" y="5814"/>
                  </a:lnTo>
                  <a:lnTo>
                    <a:pt x="12569" y="5844"/>
                  </a:lnTo>
                  <a:lnTo>
                    <a:pt x="12600" y="5910"/>
                  </a:lnTo>
                  <a:lnTo>
                    <a:pt x="12631" y="5976"/>
                  </a:lnTo>
                  <a:lnTo>
                    <a:pt x="12661" y="6043"/>
                  </a:lnTo>
                  <a:lnTo>
                    <a:pt x="12689" y="6110"/>
                  </a:lnTo>
                  <a:lnTo>
                    <a:pt x="12717" y="6178"/>
                  </a:lnTo>
                  <a:lnTo>
                    <a:pt x="12744" y="6246"/>
                  </a:lnTo>
                  <a:lnTo>
                    <a:pt x="12769" y="6315"/>
                  </a:lnTo>
                  <a:lnTo>
                    <a:pt x="12795" y="6384"/>
                  </a:lnTo>
                  <a:lnTo>
                    <a:pt x="12807" y="6416"/>
                  </a:lnTo>
                  <a:lnTo>
                    <a:pt x="12819" y="6446"/>
                  </a:lnTo>
                  <a:lnTo>
                    <a:pt x="12832" y="6476"/>
                  </a:lnTo>
                  <a:lnTo>
                    <a:pt x="12846" y="6506"/>
                  </a:lnTo>
                  <a:lnTo>
                    <a:pt x="12861" y="6535"/>
                  </a:lnTo>
                  <a:lnTo>
                    <a:pt x="12877" y="6563"/>
                  </a:lnTo>
                  <a:lnTo>
                    <a:pt x="12894" y="6591"/>
                  </a:lnTo>
                  <a:lnTo>
                    <a:pt x="12912" y="6618"/>
                  </a:lnTo>
                  <a:lnTo>
                    <a:pt x="12931" y="6644"/>
                  </a:lnTo>
                  <a:lnTo>
                    <a:pt x="12950" y="6671"/>
                  </a:lnTo>
                  <a:lnTo>
                    <a:pt x="12971" y="6696"/>
                  </a:lnTo>
                  <a:lnTo>
                    <a:pt x="12992" y="6721"/>
                  </a:lnTo>
                  <a:lnTo>
                    <a:pt x="13014" y="6744"/>
                  </a:lnTo>
                  <a:lnTo>
                    <a:pt x="13036" y="6767"/>
                  </a:lnTo>
                  <a:lnTo>
                    <a:pt x="13059" y="6790"/>
                  </a:lnTo>
                  <a:lnTo>
                    <a:pt x="13083" y="6811"/>
                  </a:lnTo>
                  <a:lnTo>
                    <a:pt x="13108" y="6832"/>
                  </a:lnTo>
                  <a:lnTo>
                    <a:pt x="13134" y="6852"/>
                  </a:lnTo>
                  <a:lnTo>
                    <a:pt x="13160" y="6871"/>
                  </a:lnTo>
                  <a:lnTo>
                    <a:pt x="13186" y="6889"/>
                  </a:lnTo>
                  <a:lnTo>
                    <a:pt x="13213" y="6907"/>
                  </a:lnTo>
                  <a:lnTo>
                    <a:pt x="13241" y="6923"/>
                  </a:lnTo>
                  <a:lnTo>
                    <a:pt x="13269" y="6939"/>
                  </a:lnTo>
                  <a:lnTo>
                    <a:pt x="13298" y="6955"/>
                  </a:lnTo>
                  <a:lnTo>
                    <a:pt x="13328" y="6968"/>
                  </a:lnTo>
                  <a:lnTo>
                    <a:pt x="13358" y="6981"/>
                  </a:lnTo>
                  <a:lnTo>
                    <a:pt x="13388" y="6993"/>
                  </a:lnTo>
                  <a:lnTo>
                    <a:pt x="13419" y="7004"/>
                  </a:lnTo>
                  <a:lnTo>
                    <a:pt x="13450" y="7014"/>
                  </a:lnTo>
                  <a:lnTo>
                    <a:pt x="13483" y="7024"/>
                  </a:lnTo>
                  <a:lnTo>
                    <a:pt x="13515" y="7032"/>
                  </a:lnTo>
                  <a:lnTo>
                    <a:pt x="13547" y="7039"/>
                  </a:lnTo>
                  <a:lnTo>
                    <a:pt x="15088" y="7347"/>
                  </a:lnTo>
                  <a:lnTo>
                    <a:pt x="15089" y="8712"/>
                  </a:lnTo>
                  <a:lnTo>
                    <a:pt x="13547" y="9020"/>
                  </a:lnTo>
                  <a:close/>
                  <a:moveTo>
                    <a:pt x="15286" y="6362"/>
                  </a:moveTo>
                  <a:lnTo>
                    <a:pt x="13745" y="6054"/>
                  </a:lnTo>
                  <a:lnTo>
                    <a:pt x="13715" y="5971"/>
                  </a:lnTo>
                  <a:lnTo>
                    <a:pt x="13684" y="5889"/>
                  </a:lnTo>
                  <a:lnTo>
                    <a:pt x="13652" y="5807"/>
                  </a:lnTo>
                  <a:lnTo>
                    <a:pt x="13618" y="5726"/>
                  </a:lnTo>
                  <a:lnTo>
                    <a:pt x="13584" y="5646"/>
                  </a:lnTo>
                  <a:lnTo>
                    <a:pt x="13548" y="5565"/>
                  </a:lnTo>
                  <a:lnTo>
                    <a:pt x="13512" y="5486"/>
                  </a:lnTo>
                  <a:lnTo>
                    <a:pt x="13475" y="5408"/>
                  </a:lnTo>
                  <a:lnTo>
                    <a:pt x="14348" y="4101"/>
                  </a:lnTo>
                  <a:lnTo>
                    <a:pt x="14372" y="4063"/>
                  </a:lnTo>
                  <a:lnTo>
                    <a:pt x="14394" y="4025"/>
                  </a:lnTo>
                  <a:lnTo>
                    <a:pt x="14414" y="3986"/>
                  </a:lnTo>
                  <a:lnTo>
                    <a:pt x="14433" y="3947"/>
                  </a:lnTo>
                  <a:lnTo>
                    <a:pt x="14449" y="3906"/>
                  </a:lnTo>
                  <a:lnTo>
                    <a:pt x="14464" y="3865"/>
                  </a:lnTo>
                  <a:lnTo>
                    <a:pt x="14476" y="3824"/>
                  </a:lnTo>
                  <a:lnTo>
                    <a:pt x="14489" y="3783"/>
                  </a:lnTo>
                  <a:lnTo>
                    <a:pt x="14498" y="3741"/>
                  </a:lnTo>
                  <a:lnTo>
                    <a:pt x="14505" y="3699"/>
                  </a:lnTo>
                  <a:lnTo>
                    <a:pt x="14511" y="3656"/>
                  </a:lnTo>
                  <a:lnTo>
                    <a:pt x="14515" y="3614"/>
                  </a:lnTo>
                  <a:lnTo>
                    <a:pt x="14517" y="3572"/>
                  </a:lnTo>
                  <a:lnTo>
                    <a:pt x="14517" y="3530"/>
                  </a:lnTo>
                  <a:lnTo>
                    <a:pt x="14515" y="3488"/>
                  </a:lnTo>
                  <a:lnTo>
                    <a:pt x="14512" y="3446"/>
                  </a:lnTo>
                  <a:lnTo>
                    <a:pt x="14507" y="3404"/>
                  </a:lnTo>
                  <a:lnTo>
                    <a:pt x="14500" y="3361"/>
                  </a:lnTo>
                  <a:lnTo>
                    <a:pt x="14492" y="3320"/>
                  </a:lnTo>
                  <a:lnTo>
                    <a:pt x="14480" y="3279"/>
                  </a:lnTo>
                  <a:lnTo>
                    <a:pt x="14468" y="3239"/>
                  </a:lnTo>
                  <a:lnTo>
                    <a:pt x="14455" y="3198"/>
                  </a:lnTo>
                  <a:lnTo>
                    <a:pt x="14439" y="3159"/>
                  </a:lnTo>
                  <a:lnTo>
                    <a:pt x="14422" y="3119"/>
                  </a:lnTo>
                  <a:lnTo>
                    <a:pt x="14403" y="3081"/>
                  </a:lnTo>
                  <a:lnTo>
                    <a:pt x="14382" y="3043"/>
                  </a:lnTo>
                  <a:lnTo>
                    <a:pt x="14360" y="3006"/>
                  </a:lnTo>
                  <a:lnTo>
                    <a:pt x="14336" y="2970"/>
                  </a:lnTo>
                  <a:lnTo>
                    <a:pt x="14309" y="2935"/>
                  </a:lnTo>
                  <a:lnTo>
                    <a:pt x="14282" y="2901"/>
                  </a:lnTo>
                  <a:lnTo>
                    <a:pt x="14253" y="2868"/>
                  </a:lnTo>
                  <a:lnTo>
                    <a:pt x="14222" y="2834"/>
                  </a:lnTo>
                  <a:lnTo>
                    <a:pt x="13254" y="1869"/>
                  </a:lnTo>
                  <a:lnTo>
                    <a:pt x="13236" y="1852"/>
                  </a:lnTo>
                  <a:lnTo>
                    <a:pt x="13217" y="1834"/>
                  </a:lnTo>
                  <a:lnTo>
                    <a:pt x="13198" y="1817"/>
                  </a:lnTo>
                  <a:lnTo>
                    <a:pt x="13179" y="1801"/>
                  </a:lnTo>
                  <a:lnTo>
                    <a:pt x="13159" y="1786"/>
                  </a:lnTo>
                  <a:lnTo>
                    <a:pt x="13139" y="1771"/>
                  </a:lnTo>
                  <a:lnTo>
                    <a:pt x="13118" y="1755"/>
                  </a:lnTo>
                  <a:lnTo>
                    <a:pt x="13097" y="1741"/>
                  </a:lnTo>
                  <a:lnTo>
                    <a:pt x="13076" y="1728"/>
                  </a:lnTo>
                  <a:lnTo>
                    <a:pt x="13055" y="1715"/>
                  </a:lnTo>
                  <a:lnTo>
                    <a:pt x="13034" y="1702"/>
                  </a:lnTo>
                  <a:lnTo>
                    <a:pt x="13012" y="1691"/>
                  </a:lnTo>
                  <a:lnTo>
                    <a:pt x="12990" y="1680"/>
                  </a:lnTo>
                  <a:lnTo>
                    <a:pt x="12968" y="1669"/>
                  </a:lnTo>
                  <a:lnTo>
                    <a:pt x="12945" y="1659"/>
                  </a:lnTo>
                  <a:lnTo>
                    <a:pt x="12923" y="1649"/>
                  </a:lnTo>
                  <a:lnTo>
                    <a:pt x="12900" y="1640"/>
                  </a:lnTo>
                  <a:lnTo>
                    <a:pt x="12877" y="1632"/>
                  </a:lnTo>
                  <a:lnTo>
                    <a:pt x="12854" y="1624"/>
                  </a:lnTo>
                  <a:lnTo>
                    <a:pt x="12831" y="1617"/>
                  </a:lnTo>
                  <a:lnTo>
                    <a:pt x="12808" y="1610"/>
                  </a:lnTo>
                  <a:lnTo>
                    <a:pt x="12783" y="1604"/>
                  </a:lnTo>
                  <a:lnTo>
                    <a:pt x="12759" y="1599"/>
                  </a:lnTo>
                  <a:lnTo>
                    <a:pt x="12736" y="1594"/>
                  </a:lnTo>
                  <a:lnTo>
                    <a:pt x="12712" y="1590"/>
                  </a:lnTo>
                  <a:lnTo>
                    <a:pt x="12688" y="1586"/>
                  </a:lnTo>
                  <a:lnTo>
                    <a:pt x="12664" y="1583"/>
                  </a:lnTo>
                  <a:lnTo>
                    <a:pt x="12640" y="1580"/>
                  </a:lnTo>
                  <a:lnTo>
                    <a:pt x="12615" y="1578"/>
                  </a:lnTo>
                  <a:lnTo>
                    <a:pt x="12591" y="1577"/>
                  </a:lnTo>
                  <a:lnTo>
                    <a:pt x="12566" y="1576"/>
                  </a:lnTo>
                  <a:lnTo>
                    <a:pt x="12542" y="1575"/>
                  </a:lnTo>
                  <a:lnTo>
                    <a:pt x="12506" y="1576"/>
                  </a:lnTo>
                  <a:lnTo>
                    <a:pt x="12470" y="1578"/>
                  </a:lnTo>
                  <a:lnTo>
                    <a:pt x="12433" y="1581"/>
                  </a:lnTo>
                  <a:lnTo>
                    <a:pt x="12398" y="1586"/>
                  </a:lnTo>
                  <a:lnTo>
                    <a:pt x="12362" y="1592"/>
                  </a:lnTo>
                  <a:lnTo>
                    <a:pt x="12326" y="1599"/>
                  </a:lnTo>
                  <a:lnTo>
                    <a:pt x="12291" y="1607"/>
                  </a:lnTo>
                  <a:lnTo>
                    <a:pt x="12255" y="1617"/>
                  </a:lnTo>
                  <a:lnTo>
                    <a:pt x="12220" y="1628"/>
                  </a:lnTo>
                  <a:lnTo>
                    <a:pt x="12185" y="1641"/>
                  </a:lnTo>
                  <a:lnTo>
                    <a:pt x="12151" y="1654"/>
                  </a:lnTo>
                  <a:lnTo>
                    <a:pt x="12117" y="1670"/>
                  </a:lnTo>
                  <a:lnTo>
                    <a:pt x="12083" y="1686"/>
                  </a:lnTo>
                  <a:lnTo>
                    <a:pt x="12050" y="1704"/>
                  </a:lnTo>
                  <a:lnTo>
                    <a:pt x="12018" y="1723"/>
                  </a:lnTo>
                  <a:lnTo>
                    <a:pt x="11986" y="1743"/>
                  </a:lnTo>
                  <a:lnTo>
                    <a:pt x="10676" y="2615"/>
                  </a:lnTo>
                  <a:lnTo>
                    <a:pt x="10597" y="2577"/>
                  </a:lnTo>
                  <a:lnTo>
                    <a:pt x="10517" y="2540"/>
                  </a:lnTo>
                  <a:lnTo>
                    <a:pt x="10437" y="2505"/>
                  </a:lnTo>
                  <a:lnTo>
                    <a:pt x="10356" y="2471"/>
                  </a:lnTo>
                  <a:lnTo>
                    <a:pt x="10275" y="2438"/>
                  </a:lnTo>
                  <a:lnTo>
                    <a:pt x="10192" y="2406"/>
                  </a:lnTo>
                  <a:lnTo>
                    <a:pt x="10110" y="2375"/>
                  </a:lnTo>
                  <a:lnTo>
                    <a:pt x="10026" y="2346"/>
                  </a:lnTo>
                  <a:lnTo>
                    <a:pt x="9718" y="808"/>
                  </a:lnTo>
                  <a:lnTo>
                    <a:pt x="9708" y="764"/>
                  </a:lnTo>
                  <a:lnTo>
                    <a:pt x="9697" y="721"/>
                  </a:lnTo>
                  <a:lnTo>
                    <a:pt x="9683" y="679"/>
                  </a:lnTo>
                  <a:lnTo>
                    <a:pt x="9668" y="638"/>
                  </a:lnTo>
                  <a:lnTo>
                    <a:pt x="9652" y="598"/>
                  </a:lnTo>
                  <a:lnTo>
                    <a:pt x="9633" y="559"/>
                  </a:lnTo>
                  <a:lnTo>
                    <a:pt x="9614" y="520"/>
                  </a:lnTo>
                  <a:lnTo>
                    <a:pt x="9592" y="483"/>
                  </a:lnTo>
                  <a:lnTo>
                    <a:pt x="9568" y="447"/>
                  </a:lnTo>
                  <a:lnTo>
                    <a:pt x="9544" y="413"/>
                  </a:lnTo>
                  <a:lnTo>
                    <a:pt x="9518" y="378"/>
                  </a:lnTo>
                  <a:lnTo>
                    <a:pt x="9491" y="345"/>
                  </a:lnTo>
                  <a:lnTo>
                    <a:pt x="9463" y="314"/>
                  </a:lnTo>
                  <a:lnTo>
                    <a:pt x="9433" y="284"/>
                  </a:lnTo>
                  <a:lnTo>
                    <a:pt x="9401" y="255"/>
                  </a:lnTo>
                  <a:lnTo>
                    <a:pt x="9369" y="228"/>
                  </a:lnTo>
                  <a:lnTo>
                    <a:pt x="9336" y="202"/>
                  </a:lnTo>
                  <a:lnTo>
                    <a:pt x="9302" y="177"/>
                  </a:lnTo>
                  <a:lnTo>
                    <a:pt x="9267" y="154"/>
                  </a:lnTo>
                  <a:lnTo>
                    <a:pt x="9229" y="131"/>
                  </a:lnTo>
                  <a:lnTo>
                    <a:pt x="9192" y="111"/>
                  </a:lnTo>
                  <a:lnTo>
                    <a:pt x="9154" y="92"/>
                  </a:lnTo>
                  <a:lnTo>
                    <a:pt x="9115" y="75"/>
                  </a:lnTo>
                  <a:lnTo>
                    <a:pt x="9075" y="60"/>
                  </a:lnTo>
                  <a:lnTo>
                    <a:pt x="9034" y="46"/>
                  </a:lnTo>
                  <a:lnTo>
                    <a:pt x="8993" y="34"/>
                  </a:lnTo>
                  <a:lnTo>
                    <a:pt x="8951" y="24"/>
                  </a:lnTo>
                  <a:lnTo>
                    <a:pt x="8908" y="15"/>
                  </a:lnTo>
                  <a:lnTo>
                    <a:pt x="8864" y="9"/>
                  </a:lnTo>
                  <a:lnTo>
                    <a:pt x="8821" y="4"/>
                  </a:lnTo>
                  <a:lnTo>
                    <a:pt x="8777" y="1"/>
                  </a:lnTo>
                  <a:lnTo>
                    <a:pt x="8732" y="0"/>
                  </a:lnTo>
                  <a:lnTo>
                    <a:pt x="7363" y="0"/>
                  </a:lnTo>
                  <a:lnTo>
                    <a:pt x="7318" y="1"/>
                  </a:lnTo>
                  <a:lnTo>
                    <a:pt x="7274" y="4"/>
                  </a:lnTo>
                  <a:lnTo>
                    <a:pt x="7231" y="9"/>
                  </a:lnTo>
                  <a:lnTo>
                    <a:pt x="7187" y="15"/>
                  </a:lnTo>
                  <a:lnTo>
                    <a:pt x="7144" y="24"/>
                  </a:lnTo>
                  <a:lnTo>
                    <a:pt x="7102" y="34"/>
                  </a:lnTo>
                  <a:lnTo>
                    <a:pt x="7061" y="46"/>
                  </a:lnTo>
                  <a:lnTo>
                    <a:pt x="7020" y="60"/>
                  </a:lnTo>
                  <a:lnTo>
                    <a:pt x="6980" y="75"/>
                  </a:lnTo>
                  <a:lnTo>
                    <a:pt x="6941" y="92"/>
                  </a:lnTo>
                  <a:lnTo>
                    <a:pt x="6903" y="111"/>
                  </a:lnTo>
                  <a:lnTo>
                    <a:pt x="6866" y="131"/>
                  </a:lnTo>
                  <a:lnTo>
                    <a:pt x="6829" y="154"/>
                  </a:lnTo>
                  <a:lnTo>
                    <a:pt x="6793" y="177"/>
                  </a:lnTo>
                  <a:lnTo>
                    <a:pt x="6759" y="202"/>
                  </a:lnTo>
                  <a:lnTo>
                    <a:pt x="6726" y="228"/>
                  </a:lnTo>
                  <a:lnTo>
                    <a:pt x="6694" y="255"/>
                  </a:lnTo>
                  <a:lnTo>
                    <a:pt x="6662" y="284"/>
                  </a:lnTo>
                  <a:lnTo>
                    <a:pt x="6633" y="314"/>
                  </a:lnTo>
                  <a:lnTo>
                    <a:pt x="6604" y="345"/>
                  </a:lnTo>
                  <a:lnTo>
                    <a:pt x="6577" y="378"/>
                  </a:lnTo>
                  <a:lnTo>
                    <a:pt x="6551" y="413"/>
                  </a:lnTo>
                  <a:lnTo>
                    <a:pt x="6527" y="447"/>
                  </a:lnTo>
                  <a:lnTo>
                    <a:pt x="6503" y="483"/>
                  </a:lnTo>
                  <a:lnTo>
                    <a:pt x="6482" y="520"/>
                  </a:lnTo>
                  <a:lnTo>
                    <a:pt x="6462" y="559"/>
                  </a:lnTo>
                  <a:lnTo>
                    <a:pt x="6444" y="598"/>
                  </a:lnTo>
                  <a:lnTo>
                    <a:pt x="6427" y="638"/>
                  </a:lnTo>
                  <a:lnTo>
                    <a:pt x="6412" y="679"/>
                  </a:lnTo>
                  <a:lnTo>
                    <a:pt x="6398" y="721"/>
                  </a:lnTo>
                  <a:lnTo>
                    <a:pt x="6387" y="764"/>
                  </a:lnTo>
                  <a:lnTo>
                    <a:pt x="6377" y="808"/>
                  </a:lnTo>
                  <a:lnTo>
                    <a:pt x="6069" y="2346"/>
                  </a:lnTo>
                  <a:lnTo>
                    <a:pt x="5985" y="2375"/>
                  </a:lnTo>
                  <a:lnTo>
                    <a:pt x="5903" y="2406"/>
                  </a:lnTo>
                  <a:lnTo>
                    <a:pt x="5820" y="2438"/>
                  </a:lnTo>
                  <a:lnTo>
                    <a:pt x="5739" y="2471"/>
                  </a:lnTo>
                  <a:lnTo>
                    <a:pt x="5658" y="2505"/>
                  </a:lnTo>
                  <a:lnTo>
                    <a:pt x="5578" y="2540"/>
                  </a:lnTo>
                  <a:lnTo>
                    <a:pt x="5499" y="2577"/>
                  </a:lnTo>
                  <a:lnTo>
                    <a:pt x="5420" y="2615"/>
                  </a:lnTo>
                  <a:lnTo>
                    <a:pt x="4110" y="1743"/>
                  </a:lnTo>
                  <a:lnTo>
                    <a:pt x="4078" y="1723"/>
                  </a:lnTo>
                  <a:lnTo>
                    <a:pt x="4046" y="1704"/>
                  </a:lnTo>
                  <a:lnTo>
                    <a:pt x="4012" y="1686"/>
                  </a:lnTo>
                  <a:lnTo>
                    <a:pt x="3978" y="1670"/>
                  </a:lnTo>
                  <a:lnTo>
                    <a:pt x="3944" y="1654"/>
                  </a:lnTo>
                  <a:lnTo>
                    <a:pt x="3910" y="1641"/>
                  </a:lnTo>
                  <a:lnTo>
                    <a:pt x="3875" y="1628"/>
                  </a:lnTo>
                  <a:lnTo>
                    <a:pt x="3840" y="1617"/>
                  </a:lnTo>
                  <a:lnTo>
                    <a:pt x="3804" y="1607"/>
                  </a:lnTo>
                  <a:lnTo>
                    <a:pt x="3769" y="1599"/>
                  </a:lnTo>
                  <a:lnTo>
                    <a:pt x="3733" y="1592"/>
                  </a:lnTo>
                  <a:lnTo>
                    <a:pt x="3698" y="1586"/>
                  </a:lnTo>
                  <a:lnTo>
                    <a:pt x="3662" y="1581"/>
                  </a:lnTo>
                  <a:lnTo>
                    <a:pt x="3625" y="1578"/>
                  </a:lnTo>
                  <a:lnTo>
                    <a:pt x="3589" y="1576"/>
                  </a:lnTo>
                  <a:lnTo>
                    <a:pt x="3553" y="1575"/>
                  </a:lnTo>
                  <a:lnTo>
                    <a:pt x="3529" y="1576"/>
                  </a:lnTo>
                  <a:lnTo>
                    <a:pt x="3504" y="1577"/>
                  </a:lnTo>
                  <a:lnTo>
                    <a:pt x="3480" y="1578"/>
                  </a:lnTo>
                  <a:lnTo>
                    <a:pt x="3455" y="1580"/>
                  </a:lnTo>
                  <a:lnTo>
                    <a:pt x="3431" y="1583"/>
                  </a:lnTo>
                  <a:lnTo>
                    <a:pt x="3407" y="1586"/>
                  </a:lnTo>
                  <a:lnTo>
                    <a:pt x="3383" y="1590"/>
                  </a:lnTo>
                  <a:lnTo>
                    <a:pt x="3359" y="1594"/>
                  </a:lnTo>
                  <a:lnTo>
                    <a:pt x="3336" y="1599"/>
                  </a:lnTo>
                  <a:lnTo>
                    <a:pt x="3312" y="1604"/>
                  </a:lnTo>
                  <a:lnTo>
                    <a:pt x="3288" y="1610"/>
                  </a:lnTo>
                  <a:lnTo>
                    <a:pt x="3264" y="1617"/>
                  </a:lnTo>
                  <a:lnTo>
                    <a:pt x="3241" y="1624"/>
                  </a:lnTo>
                  <a:lnTo>
                    <a:pt x="3218" y="1632"/>
                  </a:lnTo>
                  <a:lnTo>
                    <a:pt x="3195" y="1640"/>
                  </a:lnTo>
                  <a:lnTo>
                    <a:pt x="3173" y="1649"/>
                  </a:lnTo>
                  <a:lnTo>
                    <a:pt x="3150" y="1659"/>
                  </a:lnTo>
                  <a:lnTo>
                    <a:pt x="3127" y="1669"/>
                  </a:lnTo>
                  <a:lnTo>
                    <a:pt x="3105" y="1680"/>
                  </a:lnTo>
                  <a:lnTo>
                    <a:pt x="3083" y="1691"/>
                  </a:lnTo>
                  <a:lnTo>
                    <a:pt x="3061" y="1702"/>
                  </a:lnTo>
                  <a:lnTo>
                    <a:pt x="3040" y="1715"/>
                  </a:lnTo>
                  <a:lnTo>
                    <a:pt x="3019" y="1728"/>
                  </a:lnTo>
                  <a:lnTo>
                    <a:pt x="2998" y="1741"/>
                  </a:lnTo>
                  <a:lnTo>
                    <a:pt x="2978" y="1755"/>
                  </a:lnTo>
                  <a:lnTo>
                    <a:pt x="2956" y="1771"/>
                  </a:lnTo>
                  <a:lnTo>
                    <a:pt x="2936" y="1786"/>
                  </a:lnTo>
                  <a:lnTo>
                    <a:pt x="2917" y="1801"/>
                  </a:lnTo>
                  <a:lnTo>
                    <a:pt x="2897" y="1817"/>
                  </a:lnTo>
                  <a:lnTo>
                    <a:pt x="2878" y="1834"/>
                  </a:lnTo>
                  <a:lnTo>
                    <a:pt x="2860" y="1852"/>
                  </a:lnTo>
                  <a:lnTo>
                    <a:pt x="2841" y="1869"/>
                  </a:lnTo>
                  <a:lnTo>
                    <a:pt x="1873" y="2834"/>
                  </a:lnTo>
                  <a:lnTo>
                    <a:pt x="1843" y="2868"/>
                  </a:lnTo>
                  <a:lnTo>
                    <a:pt x="1814" y="2901"/>
                  </a:lnTo>
                  <a:lnTo>
                    <a:pt x="1786" y="2935"/>
                  </a:lnTo>
                  <a:lnTo>
                    <a:pt x="1759" y="2970"/>
                  </a:lnTo>
                  <a:lnTo>
                    <a:pt x="1735" y="3006"/>
                  </a:lnTo>
                  <a:lnTo>
                    <a:pt x="1713" y="3043"/>
                  </a:lnTo>
                  <a:lnTo>
                    <a:pt x="1692" y="3081"/>
                  </a:lnTo>
                  <a:lnTo>
                    <a:pt x="1673" y="3119"/>
                  </a:lnTo>
                  <a:lnTo>
                    <a:pt x="1656" y="3159"/>
                  </a:lnTo>
                  <a:lnTo>
                    <a:pt x="1641" y="3198"/>
                  </a:lnTo>
                  <a:lnTo>
                    <a:pt x="1627" y="3239"/>
                  </a:lnTo>
                  <a:lnTo>
                    <a:pt x="1615" y="3279"/>
                  </a:lnTo>
                  <a:lnTo>
                    <a:pt x="1604" y="3320"/>
                  </a:lnTo>
                  <a:lnTo>
                    <a:pt x="1595" y="3361"/>
                  </a:lnTo>
                  <a:lnTo>
                    <a:pt x="1588" y="3404"/>
                  </a:lnTo>
                  <a:lnTo>
                    <a:pt x="1583" y="3446"/>
                  </a:lnTo>
                  <a:lnTo>
                    <a:pt x="1580" y="3488"/>
                  </a:lnTo>
                  <a:lnTo>
                    <a:pt x="1579" y="3530"/>
                  </a:lnTo>
                  <a:lnTo>
                    <a:pt x="1579" y="3572"/>
                  </a:lnTo>
                  <a:lnTo>
                    <a:pt x="1581" y="3614"/>
                  </a:lnTo>
                  <a:lnTo>
                    <a:pt x="1585" y="3656"/>
                  </a:lnTo>
                  <a:lnTo>
                    <a:pt x="1590" y="3699"/>
                  </a:lnTo>
                  <a:lnTo>
                    <a:pt x="1598" y="3741"/>
                  </a:lnTo>
                  <a:lnTo>
                    <a:pt x="1607" y="3783"/>
                  </a:lnTo>
                  <a:lnTo>
                    <a:pt x="1619" y="3824"/>
                  </a:lnTo>
                  <a:lnTo>
                    <a:pt x="1632" y="3865"/>
                  </a:lnTo>
                  <a:lnTo>
                    <a:pt x="1646" y="3906"/>
                  </a:lnTo>
                  <a:lnTo>
                    <a:pt x="1663" y="3947"/>
                  </a:lnTo>
                  <a:lnTo>
                    <a:pt x="1681" y="3986"/>
                  </a:lnTo>
                  <a:lnTo>
                    <a:pt x="1702" y="4025"/>
                  </a:lnTo>
                  <a:lnTo>
                    <a:pt x="1724" y="4063"/>
                  </a:lnTo>
                  <a:lnTo>
                    <a:pt x="1747" y="4101"/>
                  </a:lnTo>
                  <a:lnTo>
                    <a:pt x="2620" y="5408"/>
                  </a:lnTo>
                  <a:lnTo>
                    <a:pt x="2583" y="5486"/>
                  </a:lnTo>
                  <a:lnTo>
                    <a:pt x="2546" y="5565"/>
                  </a:lnTo>
                  <a:lnTo>
                    <a:pt x="2511" y="5646"/>
                  </a:lnTo>
                  <a:lnTo>
                    <a:pt x="2477" y="5726"/>
                  </a:lnTo>
                  <a:lnTo>
                    <a:pt x="2443" y="5807"/>
                  </a:lnTo>
                  <a:lnTo>
                    <a:pt x="2411" y="5890"/>
                  </a:lnTo>
                  <a:lnTo>
                    <a:pt x="2380" y="5972"/>
                  </a:lnTo>
                  <a:lnTo>
                    <a:pt x="2351" y="6055"/>
                  </a:lnTo>
                  <a:lnTo>
                    <a:pt x="809" y="6362"/>
                  </a:lnTo>
                  <a:lnTo>
                    <a:pt x="766" y="6372"/>
                  </a:lnTo>
                  <a:lnTo>
                    <a:pt x="722" y="6383"/>
                  </a:lnTo>
                  <a:lnTo>
                    <a:pt x="681" y="6398"/>
                  </a:lnTo>
                  <a:lnTo>
                    <a:pt x="640" y="6413"/>
                  </a:lnTo>
                  <a:lnTo>
                    <a:pt x="600" y="6429"/>
                  </a:lnTo>
                  <a:lnTo>
                    <a:pt x="559" y="6448"/>
                  </a:lnTo>
                  <a:lnTo>
                    <a:pt x="521" y="6467"/>
                  </a:lnTo>
                  <a:lnTo>
                    <a:pt x="484" y="6489"/>
                  </a:lnTo>
                  <a:lnTo>
                    <a:pt x="448" y="6512"/>
                  </a:lnTo>
                  <a:lnTo>
                    <a:pt x="412" y="6536"/>
                  </a:lnTo>
                  <a:lnTo>
                    <a:pt x="379" y="6562"/>
                  </a:lnTo>
                  <a:lnTo>
                    <a:pt x="346" y="6589"/>
                  </a:lnTo>
                  <a:lnTo>
                    <a:pt x="315" y="6617"/>
                  </a:lnTo>
                  <a:lnTo>
                    <a:pt x="285" y="6647"/>
                  </a:lnTo>
                  <a:lnTo>
                    <a:pt x="256" y="6679"/>
                  </a:lnTo>
                  <a:lnTo>
                    <a:pt x="228" y="6711"/>
                  </a:lnTo>
                  <a:lnTo>
                    <a:pt x="202" y="6744"/>
                  </a:lnTo>
                  <a:lnTo>
                    <a:pt x="177" y="6778"/>
                  </a:lnTo>
                  <a:lnTo>
                    <a:pt x="154" y="6813"/>
                  </a:lnTo>
                  <a:lnTo>
                    <a:pt x="132" y="6850"/>
                  </a:lnTo>
                  <a:lnTo>
                    <a:pt x="112" y="6887"/>
                  </a:lnTo>
                  <a:lnTo>
                    <a:pt x="93" y="6925"/>
                  </a:lnTo>
                  <a:lnTo>
                    <a:pt x="75" y="6965"/>
                  </a:lnTo>
                  <a:lnTo>
                    <a:pt x="60" y="7005"/>
                  </a:lnTo>
                  <a:lnTo>
                    <a:pt x="46" y="7045"/>
                  </a:lnTo>
                  <a:lnTo>
                    <a:pt x="34" y="7086"/>
                  </a:lnTo>
                  <a:lnTo>
                    <a:pt x="24" y="7128"/>
                  </a:lnTo>
                  <a:lnTo>
                    <a:pt x="15" y="7171"/>
                  </a:lnTo>
                  <a:lnTo>
                    <a:pt x="9" y="7215"/>
                  </a:lnTo>
                  <a:lnTo>
                    <a:pt x="4" y="7258"/>
                  </a:lnTo>
                  <a:lnTo>
                    <a:pt x="1" y="7302"/>
                  </a:lnTo>
                  <a:lnTo>
                    <a:pt x="0" y="7347"/>
                  </a:lnTo>
                  <a:lnTo>
                    <a:pt x="0" y="8712"/>
                  </a:lnTo>
                  <a:lnTo>
                    <a:pt x="1" y="8757"/>
                  </a:lnTo>
                  <a:lnTo>
                    <a:pt x="4" y="8801"/>
                  </a:lnTo>
                  <a:lnTo>
                    <a:pt x="9" y="8844"/>
                  </a:lnTo>
                  <a:lnTo>
                    <a:pt x="15" y="8888"/>
                  </a:lnTo>
                  <a:lnTo>
                    <a:pt x="24" y="8931"/>
                  </a:lnTo>
                  <a:lnTo>
                    <a:pt x="34" y="8972"/>
                  </a:lnTo>
                  <a:lnTo>
                    <a:pt x="46" y="9014"/>
                  </a:lnTo>
                  <a:lnTo>
                    <a:pt x="60" y="9054"/>
                  </a:lnTo>
                  <a:lnTo>
                    <a:pt x="75" y="9094"/>
                  </a:lnTo>
                  <a:lnTo>
                    <a:pt x="93" y="9134"/>
                  </a:lnTo>
                  <a:lnTo>
                    <a:pt x="112" y="9172"/>
                  </a:lnTo>
                  <a:lnTo>
                    <a:pt x="132" y="9209"/>
                  </a:lnTo>
                  <a:lnTo>
                    <a:pt x="154" y="9245"/>
                  </a:lnTo>
                  <a:lnTo>
                    <a:pt x="177" y="9280"/>
                  </a:lnTo>
                  <a:lnTo>
                    <a:pt x="202" y="9315"/>
                  </a:lnTo>
                  <a:lnTo>
                    <a:pt x="228" y="9348"/>
                  </a:lnTo>
                  <a:lnTo>
                    <a:pt x="256" y="9380"/>
                  </a:lnTo>
                  <a:lnTo>
                    <a:pt x="285" y="9412"/>
                  </a:lnTo>
                  <a:lnTo>
                    <a:pt x="315" y="9441"/>
                  </a:lnTo>
                  <a:lnTo>
                    <a:pt x="346" y="9470"/>
                  </a:lnTo>
                  <a:lnTo>
                    <a:pt x="379" y="9497"/>
                  </a:lnTo>
                  <a:lnTo>
                    <a:pt x="412" y="9523"/>
                  </a:lnTo>
                  <a:lnTo>
                    <a:pt x="448" y="9547"/>
                  </a:lnTo>
                  <a:lnTo>
                    <a:pt x="484" y="9570"/>
                  </a:lnTo>
                  <a:lnTo>
                    <a:pt x="521" y="9591"/>
                  </a:lnTo>
                  <a:lnTo>
                    <a:pt x="559" y="9611"/>
                  </a:lnTo>
                  <a:lnTo>
                    <a:pt x="600" y="9629"/>
                  </a:lnTo>
                  <a:lnTo>
                    <a:pt x="640" y="9646"/>
                  </a:lnTo>
                  <a:lnTo>
                    <a:pt x="681" y="9661"/>
                  </a:lnTo>
                  <a:lnTo>
                    <a:pt x="722" y="9675"/>
                  </a:lnTo>
                  <a:lnTo>
                    <a:pt x="766" y="9687"/>
                  </a:lnTo>
                  <a:lnTo>
                    <a:pt x="809" y="9697"/>
                  </a:lnTo>
                  <a:lnTo>
                    <a:pt x="2351" y="10004"/>
                  </a:lnTo>
                  <a:lnTo>
                    <a:pt x="2380" y="10087"/>
                  </a:lnTo>
                  <a:lnTo>
                    <a:pt x="2411" y="10169"/>
                  </a:lnTo>
                  <a:lnTo>
                    <a:pt x="2443" y="10252"/>
                  </a:lnTo>
                  <a:lnTo>
                    <a:pt x="2477" y="10333"/>
                  </a:lnTo>
                  <a:lnTo>
                    <a:pt x="2511" y="10413"/>
                  </a:lnTo>
                  <a:lnTo>
                    <a:pt x="2546" y="10494"/>
                  </a:lnTo>
                  <a:lnTo>
                    <a:pt x="2583" y="10573"/>
                  </a:lnTo>
                  <a:lnTo>
                    <a:pt x="2620" y="10651"/>
                  </a:lnTo>
                  <a:lnTo>
                    <a:pt x="1747" y="11957"/>
                  </a:lnTo>
                  <a:lnTo>
                    <a:pt x="1724" y="11995"/>
                  </a:lnTo>
                  <a:lnTo>
                    <a:pt x="1702" y="12033"/>
                  </a:lnTo>
                  <a:lnTo>
                    <a:pt x="1681" y="12072"/>
                  </a:lnTo>
                  <a:lnTo>
                    <a:pt x="1663" y="12111"/>
                  </a:lnTo>
                  <a:lnTo>
                    <a:pt x="1646" y="12153"/>
                  </a:lnTo>
                  <a:lnTo>
                    <a:pt x="1632" y="12193"/>
                  </a:lnTo>
                  <a:lnTo>
                    <a:pt x="1619" y="12234"/>
                  </a:lnTo>
                  <a:lnTo>
                    <a:pt x="1607" y="12275"/>
                  </a:lnTo>
                  <a:lnTo>
                    <a:pt x="1598" y="12317"/>
                  </a:lnTo>
                  <a:lnTo>
                    <a:pt x="1590" y="12359"/>
                  </a:lnTo>
                  <a:lnTo>
                    <a:pt x="1585" y="12402"/>
                  </a:lnTo>
                  <a:lnTo>
                    <a:pt x="1581" y="12444"/>
                  </a:lnTo>
                  <a:lnTo>
                    <a:pt x="1579" y="12486"/>
                  </a:lnTo>
                  <a:lnTo>
                    <a:pt x="1579" y="12528"/>
                  </a:lnTo>
                  <a:lnTo>
                    <a:pt x="1580" y="12571"/>
                  </a:lnTo>
                  <a:lnTo>
                    <a:pt x="1583" y="12613"/>
                  </a:lnTo>
                  <a:lnTo>
                    <a:pt x="1588" y="12654"/>
                  </a:lnTo>
                  <a:lnTo>
                    <a:pt x="1595" y="12697"/>
                  </a:lnTo>
                  <a:lnTo>
                    <a:pt x="1604" y="12738"/>
                  </a:lnTo>
                  <a:lnTo>
                    <a:pt x="1615" y="12779"/>
                  </a:lnTo>
                  <a:lnTo>
                    <a:pt x="1627" y="12820"/>
                  </a:lnTo>
                  <a:lnTo>
                    <a:pt x="1641" y="12860"/>
                  </a:lnTo>
                  <a:lnTo>
                    <a:pt x="1656" y="12900"/>
                  </a:lnTo>
                  <a:lnTo>
                    <a:pt x="1673" y="12940"/>
                  </a:lnTo>
                  <a:lnTo>
                    <a:pt x="1692" y="12978"/>
                  </a:lnTo>
                  <a:lnTo>
                    <a:pt x="1713" y="13016"/>
                  </a:lnTo>
                  <a:lnTo>
                    <a:pt x="1735" y="13052"/>
                  </a:lnTo>
                  <a:lnTo>
                    <a:pt x="1759" y="13088"/>
                  </a:lnTo>
                  <a:lnTo>
                    <a:pt x="1786" y="13124"/>
                  </a:lnTo>
                  <a:lnTo>
                    <a:pt x="1814" y="13158"/>
                  </a:lnTo>
                  <a:lnTo>
                    <a:pt x="1843" y="13191"/>
                  </a:lnTo>
                  <a:lnTo>
                    <a:pt x="1873" y="13224"/>
                  </a:lnTo>
                  <a:lnTo>
                    <a:pt x="2841" y="14189"/>
                  </a:lnTo>
                  <a:lnTo>
                    <a:pt x="2860" y="14207"/>
                  </a:lnTo>
                  <a:lnTo>
                    <a:pt x="2878" y="14224"/>
                  </a:lnTo>
                  <a:lnTo>
                    <a:pt x="2897" y="14241"/>
                  </a:lnTo>
                  <a:lnTo>
                    <a:pt x="2917" y="14257"/>
                  </a:lnTo>
                  <a:lnTo>
                    <a:pt x="2936" y="14273"/>
                  </a:lnTo>
                  <a:lnTo>
                    <a:pt x="2956" y="14288"/>
                  </a:lnTo>
                  <a:lnTo>
                    <a:pt x="2978" y="14303"/>
                  </a:lnTo>
                  <a:lnTo>
                    <a:pt x="2998" y="14317"/>
                  </a:lnTo>
                  <a:lnTo>
                    <a:pt x="3019" y="14331"/>
                  </a:lnTo>
                  <a:lnTo>
                    <a:pt x="3040" y="14344"/>
                  </a:lnTo>
                  <a:lnTo>
                    <a:pt x="3061" y="14356"/>
                  </a:lnTo>
                  <a:lnTo>
                    <a:pt x="3083" y="14368"/>
                  </a:lnTo>
                  <a:lnTo>
                    <a:pt x="3105" y="14379"/>
                  </a:lnTo>
                  <a:lnTo>
                    <a:pt x="3127" y="14389"/>
                  </a:lnTo>
                  <a:lnTo>
                    <a:pt x="3150" y="14399"/>
                  </a:lnTo>
                  <a:lnTo>
                    <a:pt x="3173" y="14409"/>
                  </a:lnTo>
                  <a:lnTo>
                    <a:pt x="3195" y="14418"/>
                  </a:lnTo>
                  <a:lnTo>
                    <a:pt x="3218" y="14426"/>
                  </a:lnTo>
                  <a:lnTo>
                    <a:pt x="3241" y="14434"/>
                  </a:lnTo>
                  <a:lnTo>
                    <a:pt x="3264" y="14441"/>
                  </a:lnTo>
                  <a:lnTo>
                    <a:pt x="3288" y="14448"/>
                  </a:lnTo>
                  <a:lnTo>
                    <a:pt x="3312" y="14454"/>
                  </a:lnTo>
                  <a:lnTo>
                    <a:pt x="3336" y="14459"/>
                  </a:lnTo>
                  <a:lnTo>
                    <a:pt x="3359" y="14464"/>
                  </a:lnTo>
                  <a:lnTo>
                    <a:pt x="3383" y="14469"/>
                  </a:lnTo>
                  <a:lnTo>
                    <a:pt x="3407" y="14473"/>
                  </a:lnTo>
                  <a:lnTo>
                    <a:pt x="3431" y="14476"/>
                  </a:lnTo>
                  <a:lnTo>
                    <a:pt x="3455" y="14478"/>
                  </a:lnTo>
                  <a:lnTo>
                    <a:pt x="3480" y="14480"/>
                  </a:lnTo>
                  <a:lnTo>
                    <a:pt x="3504" y="14482"/>
                  </a:lnTo>
                  <a:lnTo>
                    <a:pt x="3529" y="14483"/>
                  </a:lnTo>
                  <a:lnTo>
                    <a:pt x="3553" y="14483"/>
                  </a:lnTo>
                  <a:lnTo>
                    <a:pt x="3589" y="14482"/>
                  </a:lnTo>
                  <a:lnTo>
                    <a:pt x="3625" y="14480"/>
                  </a:lnTo>
                  <a:lnTo>
                    <a:pt x="3662" y="14477"/>
                  </a:lnTo>
                  <a:lnTo>
                    <a:pt x="3698" y="14473"/>
                  </a:lnTo>
                  <a:lnTo>
                    <a:pt x="3733" y="14467"/>
                  </a:lnTo>
                  <a:lnTo>
                    <a:pt x="3769" y="14460"/>
                  </a:lnTo>
                  <a:lnTo>
                    <a:pt x="3804" y="14451"/>
                  </a:lnTo>
                  <a:lnTo>
                    <a:pt x="3840" y="14441"/>
                  </a:lnTo>
                  <a:lnTo>
                    <a:pt x="3875" y="14430"/>
                  </a:lnTo>
                  <a:lnTo>
                    <a:pt x="3910" y="14418"/>
                  </a:lnTo>
                  <a:lnTo>
                    <a:pt x="3944" y="14404"/>
                  </a:lnTo>
                  <a:lnTo>
                    <a:pt x="3978" y="14389"/>
                  </a:lnTo>
                  <a:lnTo>
                    <a:pt x="4013" y="14372"/>
                  </a:lnTo>
                  <a:lnTo>
                    <a:pt x="4046" y="14355"/>
                  </a:lnTo>
                  <a:lnTo>
                    <a:pt x="4078" y="14336"/>
                  </a:lnTo>
                  <a:lnTo>
                    <a:pt x="4110" y="14315"/>
                  </a:lnTo>
                  <a:lnTo>
                    <a:pt x="5420" y="13443"/>
                  </a:lnTo>
                  <a:lnTo>
                    <a:pt x="5499" y="13482"/>
                  </a:lnTo>
                  <a:lnTo>
                    <a:pt x="5578" y="13518"/>
                  </a:lnTo>
                  <a:lnTo>
                    <a:pt x="5658" y="13553"/>
                  </a:lnTo>
                  <a:lnTo>
                    <a:pt x="5739" y="13587"/>
                  </a:lnTo>
                  <a:lnTo>
                    <a:pt x="5820" y="13620"/>
                  </a:lnTo>
                  <a:lnTo>
                    <a:pt x="5903" y="13652"/>
                  </a:lnTo>
                  <a:lnTo>
                    <a:pt x="5985" y="13683"/>
                  </a:lnTo>
                  <a:lnTo>
                    <a:pt x="6069" y="13713"/>
                  </a:lnTo>
                  <a:lnTo>
                    <a:pt x="6377" y="15251"/>
                  </a:lnTo>
                  <a:lnTo>
                    <a:pt x="6387" y="15295"/>
                  </a:lnTo>
                  <a:lnTo>
                    <a:pt x="6398" y="15337"/>
                  </a:lnTo>
                  <a:lnTo>
                    <a:pt x="6412" y="15380"/>
                  </a:lnTo>
                  <a:lnTo>
                    <a:pt x="6427" y="15421"/>
                  </a:lnTo>
                  <a:lnTo>
                    <a:pt x="6444" y="15461"/>
                  </a:lnTo>
                  <a:lnTo>
                    <a:pt x="6462" y="15500"/>
                  </a:lnTo>
                  <a:lnTo>
                    <a:pt x="6482" y="15538"/>
                  </a:lnTo>
                  <a:lnTo>
                    <a:pt x="6503" y="15575"/>
                  </a:lnTo>
                  <a:lnTo>
                    <a:pt x="6527" y="15611"/>
                  </a:lnTo>
                  <a:lnTo>
                    <a:pt x="6551" y="15646"/>
                  </a:lnTo>
                  <a:lnTo>
                    <a:pt x="6577" y="15681"/>
                  </a:lnTo>
                  <a:lnTo>
                    <a:pt x="6604" y="15713"/>
                  </a:lnTo>
                  <a:lnTo>
                    <a:pt x="6633" y="15744"/>
                  </a:lnTo>
                  <a:lnTo>
                    <a:pt x="6662" y="15774"/>
                  </a:lnTo>
                  <a:lnTo>
                    <a:pt x="6694" y="15803"/>
                  </a:lnTo>
                  <a:lnTo>
                    <a:pt x="6726" y="15831"/>
                  </a:lnTo>
                  <a:lnTo>
                    <a:pt x="6759" y="15857"/>
                  </a:lnTo>
                  <a:lnTo>
                    <a:pt x="6793" y="15881"/>
                  </a:lnTo>
                  <a:lnTo>
                    <a:pt x="6829" y="15904"/>
                  </a:lnTo>
                  <a:lnTo>
                    <a:pt x="6866" y="15927"/>
                  </a:lnTo>
                  <a:lnTo>
                    <a:pt x="6903" y="15947"/>
                  </a:lnTo>
                  <a:lnTo>
                    <a:pt x="6941" y="15966"/>
                  </a:lnTo>
                  <a:lnTo>
                    <a:pt x="6980" y="15983"/>
                  </a:lnTo>
                  <a:lnTo>
                    <a:pt x="7020" y="15998"/>
                  </a:lnTo>
                  <a:lnTo>
                    <a:pt x="7061" y="16012"/>
                  </a:lnTo>
                  <a:lnTo>
                    <a:pt x="7102" y="16024"/>
                  </a:lnTo>
                  <a:lnTo>
                    <a:pt x="7144" y="16034"/>
                  </a:lnTo>
                  <a:lnTo>
                    <a:pt x="7187" y="16043"/>
                  </a:lnTo>
                  <a:lnTo>
                    <a:pt x="7231" y="16049"/>
                  </a:lnTo>
                  <a:lnTo>
                    <a:pt x="7274" y="16054"/>
                  </a:lnTo>
                  <a:lnTo>
                    <a:pt x="7318" y="16057"/>
                  </a:lnTo>
                  <a:lnTo>
                    <a:pt x="7363" y="16058"/>
                  </a:lnTo>
                  <a:lnTo>
                    <a:pt x="8732" y="16058"/>
                  </a:lnTo>
                  <a:lnTo>
                    <a:pt x="8777" y="16057"/>
                  </a:lnTo>
                  <a:lnTo>
                    <a:pt x="8821" y="16054"/>
                  </a:lnTo>
                  <a:lnTo>
                    <a:pt x="8864" y="16049"/>
                  </a:lnTo>
                  <a:lnTo>
                    <a:pt x="8908" y="16043"/>
                  </a:lnTo>
                  <a:lnTo>
                    <a:pt x="8951" y="16034"/>
                  </a:lnTo>
                  <a:lnTo>
                    <a:pt x="8993" y="16024"/>
                  </a:lnTo>
                  <a:lnTo>
                    <a:pt x="9034" y="16012"/>
                  </a:lnTo>
                  <a:lnTo>
                    <a:pt x="9075" y="15998"/>
                  </a:lnTo>
                  <a:lnTo>
                    <a:pt x="9115" y="15983"/>
                  </a:lnTo>
                  <a:lnTo>
                    <a:pt x="9154" y="15966"/>
                  </a:lnTo>
                  <a:lnTo>
                    <a:pt x="9192" y="15947"/>
                  </a:lnTo>
                  <a:lnTo>
                    <a:pt x="9229" y="15927"/>
                  </a:lnTo>
                  <a:lnTo>
                    <a:pt x="9267" y="15904"/>
                  </a:lnTo>
                  <a:lnTo>
                    <a:pt x="9302" y="15881"/>
                  </a:lnTo>
                  <a:lnTo>
                    <a:pt x="9336" y="15857"/>
                  </a:lnTo>
                  <a:lnTo>
                    <a:pt x="9369" y="15831"/>
                  </a:lnTo>
                  <a:lnTo>
                    <a:pt x="9401" y="15803"/>
                  </a:lnTo>
                  <a:lnTo>
                    <a:pt x="9433" y="15774"/>
                  </a:lnTo>
                  <a:lnTo>
                    <a:pt x="9463" y="15744"/>
                  </a:lnTo>
                  <a:lnTo>
                    <a:pt x="9491" y="15713"/>
                  </a:lnTo>
                  <a:lnTo>
                    <a:pt x="9518" y="15681"/>
                  </a:lnTo>
                  <a:lnTo>
                    <a:pt x="9544" y="15646"/>
                  </a:lnTo>
                  <a:lnTo>
                    <a:pt x="9568" y="15611"/>
                  </a:lnTo>
                  <a:lnTo>
                    <a:pt x="9592" y="15575"/>
                  </a:lnTo>
                  <a:lnTo>
                    <a:pt x="9614" y="15538"/>
                  </a:lnTo>
                  <a:lnTo>
                    <a:pt x="9633" y="15500"/>
                  </a:lnTo>
                  <a:lnTo>
                    <a:pt x="9652" y="15461"/>
                  </a:lnTo>
                  <a:lnTo>
                    <a:pt x="9668" y="15421"/>
                  </a:lnTo>
                  <a:lnTo>
                    <a:pt x="9683" y="15380"/>
                  </a:lnTo>
                  <a:lnTo>
                    <a:pt x="9697" y="15337"/>
                  </a:lnTo>
                  <a:lnTo>
                    <a:pt x="9708" y="15295"/>
                  </a:lnTo>
                  <a:lnTo>
                    <a:pt x="9718" y="15251"/>
                  </a:lnTo>
                  <a:lnTo>
                    <a:pt x="10027" y="13713"/>
                  </a:lnTo>
                  <a:lnTo>
                    <a:pt x="10111" y="13683"/>
                  </a:lnTo>
                  <a:lnTo>
                    <a:pt x="10193" y="13652"/>
                  </a:lnTo>
                  <a:lnTo>
                    <a:pt x="10276" y="13620"/>
                  </a:lnTo>
                  <a:lnTo>
                    <a:pt x="10357" y="13587"/>
                  </a:lnTo>
                  <a:lnTo>
                    <a:pt x="10438" y="13553"/>
                  </a:lnTo>
                  <a:lnTo>
                    <a:pt x="10517" y="13518"/>
                  </a:lnTo>
                  <a:lnTo>
                    <a:pt x="10597" y="13481"/>
                  </a:lnTo>
                  <a:lnTo>
                    <a:pt x="10676" y="13443"/>
                  </a:lnTo>
                  <a:lnTo>
                    <a:pt x="11986" y="14315"/>
                  </a:lnTo>
                  <a:lnTo>
                    <a:pt x="12018" y="14336"/>
                  </a:lnTo>
                  <a:lnTo>
                    <a:pt x="12050" y="14355"/>
                  </a:lnTo>
                  <a:lnTo>
                    <a:pt x="12083" y="14372"/>
                  </a:lnTo>
                  <a:lnTo>
                    <a:pt x="12117" y="14389"/>
                  </a:lnTo>
                  <a:lnTo>
                    <a:pt x="12151" y="14404"/>
                  </a:lnTo>
                  <a:lnTo>
                    <a:pt x="12185" y="14418"/>
                  </a:lnTo>
                  <a:lnTo>
                    <a:pt x="12220" y="14430"/>
                  </a:lnTo>
                  <a:lnTo>
                    <a:pt x="12255" y="14441"/>
                  </a:lnTo>
                  <a:lnTo>
                    <a:pt x="12291" y="14451"/>
                  </a:lnTo>
                  <a:lnTo>
                    <a:pt x="12326" y="14460"/>
                  </a:lnTo>
                  <a:lnTo>
                    <a:pt x="12362" y="14467"/>
                  </a:lnTo>
                  <a:lnTo>
                    <a:pt x="12398" y="14473"/>
                  </a:lnTo>
                  <a:lnTo>
                    <a:pt x="12433" y="14477"/>
                  </a:lnTo>
                  <a:lnTo>
                    <a:pt x="12470" y="14480"/>
                  </a:lnTo>
                  <a:lnTo>
                    <a:pt x="12506" y="14482"/>
                  </a:lnTo>
                  <a:lnTo>
                    <a:pt x="12542" y="14483"/>
                  </a:lnTo>
                  <a:lnTo>
                    <a:pt x="12566" y="14483"/>
                  </a:lnTo>
                  <a:lnTo>
                    <a:pt x="12591" y="14482"/>
                  </a:lnTo>
                  <a:lnTo>
                    <a:pt x="12615" y="14480"/>
                  </a:lnTo>
                  <a:lnTo>
                    <a:pt x="12640" y="14478"/>
                  </a:lnTo>
                  <a:lnTo>
                    <a:pt x="12664" y="14476"/>
                  </a:lnTo>
                  <a:lnTo>
                    <a:pt x="12688" y="14473"/>
                  </a:lnTo>
                  <a:lnTo>
                    <a:pt x="12712" y="14469"/>
                  </a:lnTo>
                  <a:lnTo>
                    <a:pt x="12736" y="14464"/>
                  </a:lnTo>
                  <a:lnTo>
                    <a:pt x="12759" y="14459"/>
                  </a:lnTo>
                  <a:lnTo>
                    <a:pt x="12783" y="14454"/>
                  </a:lnTo>
                  <a:lnTo>
                    <a:pt x="12808" y="14448"/>
                  </a:lnTo>
                  <a:lnTo>
                    <a:pt x="12831" y="14441"/>
                  </a:lnTo>
                  <a:lnTo>
                    <a:pt x="12854" y="14434"/>
                  </a:lnTo>
                  <a:lnTo>
                    <a:pt x="12877" y="14426"/>
                  </a:lnTo>
                  <a:lnTo>
                    <a:pt x="12900" y="14418"/>
                  </a:lnTo>
                  <a:lnTo>
                    <a:pt x="12923" y="14409"/>
                  </a:lnTo>
                  <a:lnTo>
                    <a:pt x="12945" y="14399"/>
                  </a:lnTo>
                  <a:lnTo>
                    <a:pt x="12968" y="14389"/>
                  </a:lnTo>
                  <a:lnTo>
                    <a:pt x="12990" y="14379"/>
                  </a:lnTo>
                  <a:lnTo>
                    <a:pt x="13012" y="14368"/>
                  </a:lnTo>
                  <a:lnTo>
                    <a:pt x="13034" y="14356"/>
                  </a:lnTo>
                  <a:lnTo>
                    <a:pt x="13055" y="14344"/>
                  </a:lnTo>
                  <a:lnTo>
                    <a:pt x="13076" y="14331"/>
                  </a:lnTo>
                  <a:lnTo>
                    <a:pt x="13097" y="14317"/>
                  </a:lnTo>
                  <a:lnTo>
                    <a:pt x="13118" y="14303"/>
                  </a:lnTo>
                  <a:lnTo>
                    <a:pt x="13139" y="14288"/>
                  </a:lnTo>
                  <a:lnTo>
                    <a:pt x="13159" y="14273"/>
                  </a:lnTo>
                  <a:lnTo>
                    <a:pt x="13179" y="14257"/>
                  </a:lnTo>
                  <a:lnTo>
                    <a:pt x="13198" y="14241"/>
                  </a:lnTo>
                  <a:lnTo>
                    <a:pt x="13217" y="14224"/>
                  </a:lnTo>
                  <a:lnTo>
                    <a:pt x="13236" y="14207"/>
                  </a:lnTo>
                  <a:lnTo>
                    <a:pt x="13254" y="14189"/>
                  </a:lnTo>
                  <a:lnTo>
                    <a:pt x="14222" y="13224"/>
                  </a:lnTo>
                  <a:lnTo>
                    <a:pt x="14253" y="13191"/>
                  </a:lnTo>
                  <a:lnTo>
                    <a:pt x="14282" y="13158"/>
                  </a:lnTo>
                  <a:lnTo>
                    <a:pt x="14309" y="13124"/>
                  </a:lnTo>
                  <a:lnTo>
                    <a:pt x="14336" y="13088"/>
                  </a:lnTo>
                  <a:lnTo>
                    <a:pt x="14360" y="13052"/>
                  </a:lnTo>
                  <a:lnTo>
                    <a:pt x="14382" y="13016"/>
                  </a:lnTo>
                  <a:lnTo>
                    <a:pt x="14403" y="12978"/>
                  </a:lnTo>
                  <a:lnTo>
                    <a:pt x="14422" y="12940"/>
                  </a:lnTo>
                  <a:lnTo>
                    <a:pt x="14439" y="12900"/>
                  </a:lnTo>
                  <a:lnTo>
                    <a:pt x="14455" y="12860"/>
                  </a:lnTo>
                  <a:lnTo>
                    <a:pt x="14468" y="12820"/>
                  </a:lnTo>
                  <a:lnTo>
                    <a:pt x="14480" y="12779"/>
                  </a:lnTo>
                  <a:lnTo>
                    <a:pt x="14492" y="12738"/>
                  </a:lnTo>
                  <a:lnTo>
                    <a:pt x="14500" y="12697"/>
                  </a:lnTo>
                  <a:lnTo>
                    <a:pt x="14507" y="12654"/>
                  </a:lnTo>
                  <a:lnTo>
                    <a:pt x="14512" y="12613"/>
                  </a:lnTo>
                  <a:lnTo>
                    <a:pt x="14515" y="12571"/>
                  </a:lnTo>
                  <a:lnTo>
                    <a:pt x="14517" y="12528"/>
                  </a:lnTo>
                  <a:lnTo>
                    <a:pt x="14517" y="12486"/>
                  </a:lnTo>
                  <a:lnTo>
                    <a:pt x="14515" y="12444"/>
                  </a:lnTo>
                  <a:lnTo>
                    <a:pt x="14511" y="12402"/>
                  </a:lnTo>
                  <a:lnTo>
                    <a:pt x="14505" y="12359"/>
                  </a:lnTo>
                  <a:lnTo>
                    <a:pt x="14498" y="12317"/>
                  </a:lnTo>
                  <a:lnTo>
                    <a:pt x="14489" y="12275"/>
                  </a:lnTo>
                  <a:lnTo>
                    <a:pt x="14476" y="12234"/>
                  </a:lnTo>
                  <a:lnTo>
                    <a:pt x="14464" y="12193"/>
                  </a:lnTo>
                  <a:lnTo>
                    <a:pt x="14449" y="12153"/>
                  </a:lnTo>
                  <a:lnTo>
                    <a:pt x="14433" y="12111"/>
                  </a:lnTo>
                  <a:lnTo>
                    <a:pt x="14414" y="12072"/>
                  </a:lnTo>
                  <a:lnTo>
                    <a:pt x="14394" y="12033"/>
                  </a:lnTo>
                  <a:lnTo>
                    <a:pt x="14372" y="11995"/>
                  </a:lnTo>
                  <a:lnTo>
                    <a:pt x="14348" y="11957"/>
                  </a:lnTo>
                  <a:lnTo>
                    <a:pt x="13475" y="10651"/>
                  </a:lnTo>
                  <a:lnTo>
                    <a:pt x="13512" y="10572"/>
                  </a:lnTo>
                  <a:lnTo>
                    <a:pt x="13549" y="10493"/>
                  </a:lnTo>
                  <a:lnTo>
                    <a:pt x="13584" y="10413"/>
                  </a:lnTo>
                  <a:lnTo>
                    <a:pt x="13618" y="10332"/>
                  </a:lnTo>
                  <a:lnTo>
                    <a:pt x="13652" y="10251"/>
                  </a:lnTo>
                  <a:lnTo>
                    <a:pt x="13684" y="10169"/>
                  </a:lnTo>
                  <a:lnTo>
                    <a:pt x="13715" y="10087"/>
                  </a:lnTo>
                  <a:lnTo>
                    <a:pt x="13745" y="10004"/>
                  </a:lnTo>
                  <a:lnTo>
                    <a:pt x="15286" y="9697"/>
                  </a:lnTo>
                  <a:lnTo>
                    <a:pt x="15329" y="9687"/>
                  </a:lnTo>
                  <a:lnTo>
                    <a:pt x="15373" y="9675"/>
                  </a:lnTo>
                  <a:lnTo>
                    <a:pt x="15414" y="9661"/>
                  </a:lnTo>
                  <a:lnTo>
                    <a:pt x="15455" y="9646"/>
                  </a:lnTo>
                  <a:lnTo>
                    <a:pt x="15495" y="9629"/>
                  </a:lnTo>
                  <a:lnTo>
                    <a:pt x="15536" y="9611"/>
                  </a:lnTo>
                  <a:lnTo>
                    <a:pt x="15574" y="9591"/>
                  </a:lnTo>
                  <a:lnTo>
                    <a:pt x="15611" y="9570"/>
                  </a:lnTo>
                  <a:lnTo>
                    <a:pt x="15647" y="9547"/>
                  </a:lnTo>
                  <a:lnTo>
                    <a:pt x="15683" y="9523"/>
                  </a:lnTo>
                  <a:lnTo>
                    <a:pt x="15716" y="9497"/>
                  </a:lnTo>
                  <a:lnTo>
                    <a:pt x="15749" y="9470"/>
                  </a:lnTo>
                  <a:lnTo>
                    <a:pt x="15780" y="9441"/>
                  </a:lnTo>
                  <a:lnTo>
                    <a:pt x="15810" y="9412"/>
                  </a:lnTo>
                  <a:lnTo>
                    <a:pt x="15839" y="9380"/>
                  </a:lnTo>
                  <a:lnTo>
                    <a:pt x="15867" y="9348"/>
                  </a:lnTo>
                  <a:lnTo>
                    <a:pt x="15893" y="9315"/>
                  </a:lnTo>
                  <a:lnTo>
                    <a:pt x="15918" y="9280"/>
                  </a:lnTo>
                  <a:lnTo>
                    <a:pt x="15941" y="9245"/>
                  </a:lnTo>
                  <a:lnTo>
                    <a:pt x="15963" y="9209"/>
                  </a:lnTo>
                  <a:lnTo>
                    <a:pt x="15983" y="9172"/>
                  </a:lnTo>
                  <a:lnTo>
                    <a:pt x="16002" y="9134"/>
                  </a:lnTo>
                  <a:lnTo>
                    <a:pt x="16020" y="9094"/>
                  </a:lnTo>
                  <a:lnTo>
                    <a:pt x="16035" y="9054"/>
                  </a:lnTo>
                  <a:lnTo>
                    <a:pt x="16049" y="9014"/>
                  </a:lnTo>
                  <a:lnTo>
                    <a:pt x="16061" y="8972"/>
                  </a:lnTo>
                  <a:lnTo>
                    <a:pt x="16071" y="8931"/>
                  </a:lnTo>
                  <a:lnTo>
                    <a:pt x="16080" y="8888"/>
                  </a:lnTo>
                  <a:lnTo>
                    <a:pt x="16086" y="8844"/>
                  </a:lnTo>
                  <a:lnTo>
                    <a:pt x="16091" y="8801"/>
                  </a:lnTo>
                  <a:lnTo>
                    <a:pt x="16094" y="8757"/>
                  </a:lnTo>
                  <a:lnTo>
                    <a:pt x="16095" y="8712"/>
                  </a:lnTo>
                  <a:lnTo>
                    <a:pt x="16095" y="7347"/>
                  </a:lnTo>
                  <a:lnTo>
                    <a:pt x="16094" y="7302"/>
                  </a:lnTo>
                  <a:lnTo>
                    <a:pt x="16091" y="7258"/>
                  </a:lnTo>
                  <a:lnTo>
                    <a:pt x="16086" y="7215"/>
                  </a:lnTo>
                  <a:lnTo>
                    <a:pt x="16080" y="7171"/>
                  </a:lnTo>
                  <a:lnTo>
                    <a:pt x="16071" y="7128"/>
                  </a:lnTo>
                  <a:lnTo>
                    <a:pt x="16061" y="7086"/>
                  </a:lnTo>
                  <a:lnTo>
                    <a:pt x="16049" y="7045"/>
                  </a:lnTo>
                  <a:lnTo>
                    <a:pt x="16035" y="7005"/>
                  </a:lnTo>
                  <a:lnTo>
                    <a:pt x="16020" y="6965"/>
                  </a:lnTo>
                  <a:lnTo>
                    <a:pt x="16002" y="6925"/>
                  </a:lnTo>
                  <a:lnTo>
                    <a:pt x="15983" y="6887"/>
                  </a:lnTo>
                  <a:lnTo>
                    <a:pt x="15963" y="6850"/>
                  </a:lnTo>
                  <a:lnTo>
                    <a:pt x="15941" y="6813"/>
                  </a:lnTo>
                  <a:lnTo>
                    <a:pt x="15918" y="6778"/>
                  </a:lnTo>
                  <a:lnTo>
                    <a:pt x="15893" y="6744"/>
                  </a:lnTo>
                  <a:lnTo>
                    <a:pt x="15867" y="6711"/>
                  </a:lnTo>
                  <a:lnTo>
                    <a:pt x="15839" y="6679"/>
                  </a:lnTo>
                  <a:lnTo>
                    <a:pt x="15810" y="6647"/>
                  </a:lnTo>
                  <a:lnTo>
                    <a:pt x="15780" y="6617"/>
                  </a:lnTo>
                  <a:lnTo>
                    <a:pt x="15749" y="6589"/>
                  </a:lnTo>
                  <a:lnTo>
                    <a:pt x="15716" y="6562"/>
                  </a:lnTo>
                  <a:lnTo>
                    <a:pt x="15683" y="6536"/>
                  </a:lnTo>
                  <a:lnTo>
                    <a:pt x="15647" y="6512"/>
                  </a:lnTo>
                  <a:lnTo>
                    <a:pt x="15611" y="6489"/>
                  </a:lnTo>
                  <a:lnTo>
                    <a:pt x="15574" y="6467"/>
                  </a:lnTo>
                  <a:lnTo>
                    <a:pt x="15536" y="6448"/>
                  </a:lnTo>
                  <a:lnTo>
                    <a:pt x="15495" y="6429"/>
                  </a:lnTo>
                  <a:lnTo>
                    <a:pt x="15455" y="6413"/>
                  </a:lnTo>
                  <a:lnTo>
                    <a:pt x="15414" y="6398"/>
                  </a:lnTo>
                  <a:lnTo>
                    <a:pt x="15373" y="6383"/>
                  </a:lnTo>
                  <a:lnTo>
                    <a:pt x="15329" y="6372"/>
                  </a:lnTo>
                  <a:lnTo>
                    <a:pt x="15286" y="6362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40" tIns="45720" rIns="91440" bIns="45720" numCol="1" anchor="t" anchorCtr="0" compatLnSpc="1"/>
            <a:lstStyle/>
            <a:p>
              <a:endParaRPr lang="id-ID"/>
            </a:p>
          </p:txBody>
        </p:sp>
        <p:sp>
          <p:nvSpPr>
            <p:cNvPr id="55" name="Freeform 75"/>
            <p:cNvSpPr>
              <a:spLocks noEditPoints="1"/>
            </p:cNvSpPr>
            <p:nvPr/>
          </p:nvSpPr>
          <p:spPr bwMode="auto">
            <a:xfrm>
              <a:off x="4787900" y="2312988"/>
              <a:ext cx="303213" cy="301625"/>
            </a:xfrm>
            <a:custGeom>
              <a:avLst/>
              <a:gdLst>
                <a:gd name="T0" fmla="*/ 2899 w 7040"/>
                <a:gd name="T1" fmla="*/ 6524 h 7025"/>
                <a:gd name="T2" fmla="*/ 2185 w 7040"/>
                <a:gd name="T3" fmla="*/ 6283 h 7025"/>
                <a:gd name="T4" fmla="*/ 1560 w 7040"/>
                <a:gd name="T5" fmla="*/ 5884 h 7025"/>
                <a:gd name="T6" fmla="*/ 1051 w 7040"/>
                <a:gd name="T7" fmla="*/ 5351 h 7025"/>
                <a:gd name="T8" fmla="*/ 682 w 7040"/>
                <a:gd name="T9" fmla="*/ 4709 h 7025"/>
                <a:gd name="T10" fmla="*/ 475 w 7040"/>
                <a:gd name="T11" fmla="*/ 3980 h 7025"/>
                <a:gd name="T12" fmla="*/ 455 w 7040"/>
                <a:gd name="T13" fmla="*/ 3198 h 7025"/>
                <a:gd name="T14" fmla="*/ 626 w 7040"/>
                <a:gd name="T15" fmla="*/ 2456 h 7025"/>
                <a:gd name="T16" fmla="*/ 965 w 7040"/>
                <a:gd name="T17" fmla="*/ 1794 h 7025"/>
                <a:gd name="T18" fmla="*/ 1448 w 7040"/>
                <a:gd name="T19" fmla="*/ 1237 h 7025"/>
                <a:gd name="T20" fmla="*/ 2052 w 7040"/>
                <a:gd name="T21" fmla="*/ 810 h 7025"/>
                <a:gd name="T22" fmla="*/ 2750 w 7040"/>
                <a:gd name="T23" fmla="*/ 536 h 7025"/>
                <a:gd name="T24" fmla="*/ 3520 w 7040"/>
                <a:gd name="T25" fmla="*/ 439 h 7025"/>
                <a:gd name="T26" fmla="*/ 4289 w 7040"/>
                <a:gd name="T27" fmla="*/ 536 h 7025"/>
                <a:gd name="T28" fmla="*/ 4988 w 7040"/>
                <a:gd name="T29" fmla="*/ 810 h 7025"/>
                <a:gd name="T30" fmla="*/ 5591 w 7040"/>
                <a:gd name="T31" fmla="*/ 1237 h 7025"/>
                <a:gd name="T32" fmla="*/ 6075 w 7040"/>
                <a:gd name="T33" fmla="*/ 1794 h 7025"/>
                <a:gd name="T34" fmla="*/ 6414 w 7040"/>
                <a:gd name="T35" fmla="*/ 2456 h 7025"/>
                <a:gd name="T36" fmla="*/ 6585 w 7040"/>
                <a:gd name="T37" fmla="*/ 3198 h 7025"/>
                <a:gd name="T38" fmla="*/ 6565 w 7040"/>
                <a:gd name="T39" fmla="*/ 3980 h 7025"/>
                <a:gd name="T40" fmla="*/ 6358 w 7040"/>
                <a:gd name="T41" fmla="*/ 4709 h 7025"/>
                <a:gd name="T42" fmla="*/ 5988 w 7040"/>
                <a:gd name="T43" fmla="*/ 5351 h 7025"/>
                <a:gd name="T44" fmla="*/ 5479 w 7040"/>
                <a:gd name="T45" fmla="*/ 5884 h 7025"/>
                <a:gd name="T46" fmla="*/ 4855 w 7040"/>
                <a:gd name="T47" fmla="*/ 6283 h 7025"/>
                <a:gd name="T48" fmla="*/ 4140 w 7040"/>
                <a:gd name="T49" fmla="*/ 6524 h 7025"/>
                <a:gd name="T50" fmla="*/ 3520 w 7040"/>
                <a:gd name="T51" fmla="*/ 0 h 7025"/>
                <a:gd name="T52" fmla="*/ 2640 w 7040"/>
                <a:gd name="T53" fmla="*/ 110 h 7025"/>
                <a:gd name="T54" fmla="*/ 1842 w 7040"/>
                <a:gd name="T55" fmla="*/ 424 h 7025"/>
                <a:gd name="T56" fmla="*/ 1153 w 7040"/>
                <a:gd name="T57" fmla="*/ 912 h 7025"/>
                <a:gd name="T58" fmla="*/ 600 w 7040"/>
                <a:gd name="T59" fmla="*/ 1548 h 7025"/>
                <a:gd name="T60" fmla="*/ 213 w 7040"/>
                <a:gd name="T61" fmla="*/ 2305 h 7025"/>
                <a:gd name="T62" fmla="*/ 18 w 7040"/>
                <a:gd name="T63" fmla="*/ 3153 h 7025"/>
                <a:gd name="T64" fmla="*/ 40 w 7040"/>
                <a:gd name="T65" fmla="*/ 4047 h 7025"/>
                <a:gd name="T66" fmla="*/ 276 w 7040"/>
                <a:gd name="T67" fmla="*/ 4880 h 7025"/>
                <a:gd name="T68" fmla="*/ 699 w 7040"/>
                <a:gd name="T69" fmla="*/ 5614 h 7025"/>
                <a:gd name="T70" fmla="*/ 1280 w 7040"/>
                <a:gd name="T71" fmla="*/ 6222 h 7025"/>
                <a:gd name="T72" fmla="*/ 1993 w 7040"/>
                <a:gd name="T73" fmla="*/ 6678 h 7025"/>
                <a:gd name="T74" fmla="*/ 2810 w 7040"/>
                <a:gd name="T75" fmla="*/ 6953 h 7025"/>
                <a:gd name="T76" fmla="*/ 3702 w 7040"/>
                <a:gd name="T77" fmla="*/ 7020 h 7025"/>
                <a:gd name="T78" fmla="*/ 4567 w 7040"/>
                <a:gd name="T79" fmla="*/ 6867 h 7025"/>
                <a:gd name="T80" fmla="*/ 5345 w 7040"/>
                <a:gd name="T81" fmla="*/ 6517 h 7025"/>
                <a:gd name="T82" fmla="*/ 6009 w 7040"/>
                <a:gd name="T83" fmla="*/ 5996 h 7025"/>
                <a:gd name="T84" fmla="*/ 6531 w 7040"/>
                <a:gd name="T85" fmla="*/ 5333 h 7025"/>
                <a:gd name="T86" fmla="*/ 6882 w 7040"/>
                <a:gd name="T87" fmla="*/ 4556 h 7025"/>
                <a:gd name="T88" fmla="*/ 7036 w 7040"/>
                <a:gd name="T89" fmla="*/ 3693 h 7025"/>
                <a:gd name="T90" fmla="*/ 6969 w 7040"/>
                <a:gd name="T91" fmla="*/ 2805 h 7025"/>
                <a:gd name="T92" fmla="*/ 6693 w 7040"/>
                <a:gd name="T93" fmla="*/ 1990 h 7025"/>
                <a:gd name="T94" fmla="*/ 6237 w 7040"/>
                <a:gd name="T95" fmla="*/ 1278 h 7025"/>
                <a:gd name="T96" fmla="*/ 5626 w 7040"/>
                <a:gd name="T97" fmla="*/ 697 h 7025"/>
                <a:gd name="T98" fmla="*/ 4891 w 7040"/>
                <a:gd name="T99" fmla="*/ 276 h 7025"/>
                <a:gd name="T100" fmla="*/ 4056 w 7040"/>
                <a:gd name="T101" fmla="*/ 40 h 702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</a:cxnLst>
              <a:rect l="0" t="0" r="r" b="b"/>
              <a:pathLst>
                <a:path w="7040" h="7025">
                  <a:moveTo>
                    <a:pt x="3520" y="6586"/>
                  </a:moveTo>
                  <a:lnTo>
                    <a:pt x="3362" y="6582"/>
                  </a:lnTo>
                  <a:lnTo>
                    <a:pt x="3205" y="6570"/>
                  </a:lnTo>
                  <a:lnTo>
                    <a:pt x="3051" y="6551"/>
                  </a:lnTo>
                  <a:lnTo>
                    <a:pt x="2899" y="6524"/>
                  </a:lnTo>
                  <a:lnTo>
                    <a:pt x="2750" y="6489"/>
                  </a:lnTo>
                  <a:lnTo>
                    <a:pt x="2604" y="6447"/>
                  </a:lnTo>
                  <a:lnTo>
                    <a:pt x="2460" y="6399"/>
                  </a:lnTo>
                  <a:lnTo>
                    <a:pt x="2320" y="6344"/>
                  </a:lnTo>
                  <a:lnTo>
                    <a:pt x="2185" y="6283"/>
                  </a:lnTo>
                  <a:lnTo>
                    <a:pt x="2052" y="6214"/>
                  </a:lnTo>
                  <a:lnTo>
                    <a:pt x="1922" y="6141"/>
                  </a:lnTo>
                  <a:lnTo>
                    <a:pt x="1797" y="6061"/>
                  </a:lnTo>
                  <a:lnTo>
                    <a:pt x="1677" y="5976"/>
                  </a:lnTo>
                  <a:lnTo>
                    <a:pt x="1560" y="5884"/>
                  </a:lnTo>
                  <a:lnTo>
                    <a:pt x="1448" y="5788"/>
                  </a:lnTo>
                  <a:lnTo>
                    <a:pt x="1342" y="5685"/>
                  </a:lnTo>
                  <a:lnTo>
                    <a:pt x="1240" y="5579"/>
                  </a:lnTo>
                  <a:lnTo>
                    <a:pt x="1142" y="5468"/>
                  </a:lnTo>
                  <a:lnTo>
                    <a:pt x="1051" y="5351"/>
                  </a:lnTo>
                  <a:lnTo>
                    <a:pt x="965" y="5231"/>
                  </a:lnTo>
                  <a:lnTo>
                    <a:pt x="885" y="5106"/>
                  </a:lnTo>
                  <a:lnTo>
                    <a:pt x="812" y="4977"/>
                  </a:lnTo>
                  <a:lnTo>
                    <a:pt x="743" y="4844"/>
                  </a:lnTo>
                  <a:lnTo>
                    <a:pt x="682" y="4709"/>
                  </a:lnTo>
                  <a:lnTo>
                    <a:pt x="626" y="4569"/>
                  </a:lnTo>
                  <a:lnTo>
                    <a:pt x="578" y="4426"/>
                  </a:lnTo>
                  <a:lnTo>
                    <a:pt x="536" y="4280"/>
                  </a:lnTo>
                  <a:lnTo>
                    <a:pt x="502" y="4132"/>
                  </a:lnTo>
                  <a:lnTo>
                    <a:pt x="475" y="3980"/>
                  </a:lnTo>
                  <a:lnTo>
                    <a:pt x="455" y="3827"/>
                  </a:lnTo>
                  <a:lnTo>
                    <a:pt x="443" y="3670"/>
                  </a:lnTo>
                  <a:lnTo>
                    <a:pt x="439" y="3513"/>
                  </a:lnTo>
                  <a:lnTo>
                    <a:pt x="443" y="3354"/>
                  </a:lnTo>
                  <a:lnTo>
                    <a:pt x="455" y="3198"/>
                  </a:lnTo>
                  <a:lnTo>
                    <a:pt x="475" y="3044"/>
                  </a:lnTo>
                  <a:lnTo>
                    <a:pt x="502" y="2893"/>
                  </a:lnTo>
                  <a:lnTo>
                    <a:pt x="536" y="2745"/>
                  </a:lnTo>
                  <a:lnTo>
                    <a:pt x="578" y="2598"/>
                  </a:lnTo>
                  <a:lnTo>
                    <a:pt x="626" y="2456"/>
                  </a:lnTo>
                  <a:lnTo>
                    <a:pt x="682" y="2316"/>
                  </a:lnTo>
                  <a:lnTo>
                    <a:pt x="743" y="2180"/>
                  </a:lnTo>
                  <a:lnTo>
                    <a:pt x="812" y="2047"/>
                  </a:lnTo>
                  <a:lnTo>
                    <a:pt x="885" y="1919"/>
                  </a:lnTo>
                  <a:lnTo>
                    <a:pt x="965" y="1794"/>
                  </a:lnTo>
                  <a:lnTo>
                    <a:pt x="1051" y="1674"/>
                  </a:lnTo>
                  <a:lnTo>
                    <a:pt x="1142" y="1557"/>
                  </a:lnTo>
                  <a:lnTo>
                    <a:pt x="1240" y="1446"/>
                  </a:lnTo>
                  <a:lnTo>
                    <a:pt x="1342" y="1340"/>
                  </a:lnTo>
                  <a:lnTo>
                    <a:pt x="1448" y="1237"/>
                  </a:lnTo>
                  <a:lnTo>
                    <a:pt x="1560" y="1141"/>
                  </a:lnTo>
                  <a:lnTo>
                    <a:pt x="1677" y="1049"/>
                  </a:lnTo>
                  <a:lnTo>
                    <a:pt x="1797" y="964"/>
                  </a:lnTo>
                  <a:lnTo>
                    <a:pt x="1922" y="884"/>
                  </a:lnTo>
                  <a:lnTo>
                    <a:pt x="2052" y="810"/>
                  </a:lnTo>
                  <a:lnTo>
                    <a:pt x="2185" y="742"/>
                  </a:lnTo>
                  <a:lnTo>
                    <a:pt x="2320" y="680"/>
                  </a:lnTo>
                  <a:lnTo>
                    <a:pt x="2460" y="625"/>
                  </a:lnTo>
                  <a:lnTo>
                    <a:pt x="2604" y="577"/>
                  </a:lnTo>
                  <a:lnTo>
                    <a:pt x="2750" y="536"/>
                  </a:lnTo>
                  <a:lnTo>
                    <a:pt x="2899" y="501"/>
                  </a:lnTo>
                  <a:lnTo>
                    <a:pt x="3051" y="474"/>
                  </a:lnTo>
                  <a:lnTo>
                    <a:pt x="3205" y="454"/>
                  </a:lnTo>
                  <a:lnTo>
                    <a:pt x="3362" y="443"/>
                  </a:lnTo>
                  <a:lnTo>
                    <a:pt x="3520" y="439"/>
                  </a:lnTo>
                  <a:lnTo>
                    <a:pt x="3678" y="443"/>
                  </a:lnTo>
                  <a:lnTo>
                    <a:pt x="3834" y="454"/>
                  </a:lnTo>
                  <a:lnTo>
                    <a:pt x="3989" y="474"/>
                  </a:lnTo>
                  <a:lnTo>
                    <a:pt x="4140" y="501"/>
                  </a:lnTo>
                  <a:lnTo>
                    <a:pt x="4289" y="536"/>
                  </a:lnTo>
                  <a:lnTo>
                    <a:pt x="4436" y="577"/>
                  </a:lnTo>
                  <a:lnTo>
                    <a:pt x="4579" y="625"/>
                  </a:lnTo>
                  <a:lnTo>
                    <a:pt x="4719" y="680"/>
                  </a:lnTo>
                  <a:lnTo>
                    <a:pt x="4855" y="742"/>
                  </a:lnTo>
                  <a:lnTo>
                    <a:pt x="4988" y="810"/>
                  </a:lnTo>
                  <a:lnTo>
                    <a:pt x="5117" y="884"/>
                  </a:lnTo>
                  <a:lnTo>
                    <a:pt x="5242" y="964"/>
                  </a:lnTo>
                  <a:lnTo>
                    <a:pt x="5362" y="1049"/>
                  </a:lnTo>
                  <a:lnTo>
                    <a:pt x="5479" y="1141"/>
                  </a:lnTo>
                  <a:lnTo>
                    <a:pt x="5591" y="1237"/>
                  </a:lnTo>
                  <a:lnTo>
                    <a:pt x="5698" y="1340"/>
                  </a:lnTo>
                  <a:lnTo>
                    <a:pt x="5800" y="1446"/>
                  </a:lnTo>
                  <a:lnTo>
                    <a:pt x="5897" y="1557"/>
                  </a:lnTo>
                  <a:lnTo>
                    <a:pt x="5988" y="1674"/>
                  </a:lnTo>
                  <a:lnTo>
                    <a:pt x="6075" y="1794"/>
                  </a:lnTo>
                  <a:lnTo>
                    <a:pt x="6154" y="1919"/>
                  </a:lnTo>
                  <a:lnTo>
                    <a:pt x="6228" y="2047"/>
                  </a:lnTo>
                  <a:lnTo>
                    <a:pt x="6297" y="2180"/>
                  </a:lnTo>
                  <a:lnTo>
                    <a:pt x="6358" y="2316"/>
                  </a:lnTo>
                  <a:lnTo>
                    <a:pt x="6414" y="2456"/>
                  </a:lnTo>
                  <a:lnTo>
                    <a:pt x="6462" y="2598"/>
                  </a:lnTo>
                  <a:lnTo>
                    <a:pt x="6503" y="2745"/>
                  </a:lnTo>
                  <a:lnTo>
                    <a:pt x="6538" y="2893"/>
                  </a:lnTo>
                  <a:lnTo>
                    <a:pt x="6565" y="3044"/>
                  </a:lnTo>
                  <a:lnTo>
                    <a:pt x="6585" y="3198"/>
                  </a:lnTo>
                  <a:lnTo>
                    <a:pt x="6597" y="3354"/>
                  </a:lnTo>
                  <a:lnTo>
                    <a:pt x="6601" y="3513"/>
                  </a:lnTo>
                  <a:lnTo>
                    <a:pt x="6597" y="3670"/>
                  </a:lnTo>
                  <a:lnTo>
                    <a:pt x="6585" y="3827"/>
                  </a:lnTo>
                  <a:lnTo>
                    <a:pt x="6565" y="3980"/>
                  </a:lnTo>
                  <a:lnTo>
                    <a:pt x="6538" y="4132"/>
                  </a:lnTo>
                  <a:lnTo>
                    <a:pt x="6503" y="4280"/>
                  </a:lnTo>
                  <a:lnTo>
                    <a:pt x="6462" y="4426"/>
                  </a:lnTo>
                  <a:lnTo>
                    <a:pt x="6414" y="4569"/>
                  </a:lnTo>
                  <a:lnTo>
                    <a:pt x="6358" y="4709"/>
                  </a:lnTo>
                  <a:lnTo>
                    <a:pt x="6297" y="4844"/>
                  </a:lnTo>
                  <a:lnTo>
                    <a:pt x="6228" y="4977"/>
                  </a:lnTo>
                  <a:lnTo>
                    <a:pt x="6154" y="5106"/>
                  </a:lnTo>
                  <a:lnTo>
                    <a:pt x="6075" y="5231"/>
                  </a:lnTo>
                  <a:lnTo>
                    <a:pt x="5988" y="5351"/>
                  </a:lnTo>
                  <a:lnTo>
                    <a:pt x="5897" y="5468"/>
                  </a:lnTo>
                  <a:lnTo>
                    <a:pt x="5800" y="5579"/>
                  </a:lnTo>
                  <a:lnTo>
                    <a:pt x="5698" y="5685"/>
                  </a:lnTo>
                  <a:lnTo>
                    <a:pt x="5591" y="5788"/>
                  </a:lnTo>
                  <a:lnTo>
                    <a:pt x="5479" y="5884"/>
                  </a:lnTo>
                  <a:lnTo>
                    <a:pt x="5362" y="5976"/>
                  </a:lnTo>
                  <a:lnTo>
                    <a:pt x="5242" y="6061"/>
                  </a:lnTo>
                  <a:lnTo>
                    <a:pt x="5117" y="6141"/>
                  </a:lnTo>
                  <a:lnTo>
                    <a:pt x="4988" y="6214"/>
                  </a:lnTo>
                  <a:lnTo>
                    <a:pt x="4855" y="6283"/>
                  </a:lnTo>
                  <a:lnTo>
                    <a:pt x="4719" y="6344"/>
                  </a:lnTo>
                  <a:lnTo>
                    <a:pt x="4579" y="6399"/>
                  </a:lnTo>
                  <a:lnTo>
                    <a:pt x="4436" y="6447"/>
                  </a:lnTo>
                  <a:lnTo>
                    <a:pt x="4289" y="6489"/>
                  </a:lnTo>
                  <a:lnTo>
                    <a:pt x="4140" y="6524"/>
                  </a:lnTo>
                  <a:lnTo>
                    <a:pt x="3989" y="6551"/>
                  </a:lnTo>
                  <a:lnTo>
                    <a:pt x="3834" y="6570"/>
                  </a:lnTo>
                  <a:lnTo>
                    <a:pt x="3678" y="6582"/>
                  </a:lnTo>
                  <a:lnTo>
                    <a:pt x="3520" y="6586"/>
                  </a:lnTo>
                  <a:close/>
                  <a:moveTo>
                    <a:pt x="3520" y="0"/>
                  </a:moveTo>
                  <a:lnTo>
                    <a:pt x="3338" y="5"/>
                  </a:lnTo>
                  <a:lnTo>
                    <a:pt x="3160" y="18"/>
                  </a:lnTo>
                  <a:lnTo>
                    <a:pt x="2984" y="40"/>
                  </a:lnTo>
                  <a:lnTo>
                    <a:pt x="2810" y="71"/>
                  </a:lnTo>
                  <a:lnTo>
                    <a:pt x="2640" y="110"/>
                  </a:lnTo>
                  <a:lnTo>
                    <a:pt x="2473" y="157"/>
                  </a:lnTo>
                  <a:lnTo>
                    <a:pt x="2309" y="213"/>
                  </a:lnTo>
                  <a:lnTo>
                    <a:pt x="2149" y="276"/>
                  </a:lnTo>
                  <a:lnTo>
                    <a:pt x="1993" y="346"/>
                  </a:lnTo>
                  <a:lnTo>
                    <a:pt x="1842" y="424"/>
                  </a:lnTo>
                  <a:lnTo>
                    <a:pt x="1695" y="508"/>
                  </a:lnTo>
                  <a:lnTo>
                    <a:pt x="1552" y="600"/>
                  </a:lnTo>
                  <a:lnTo>
                    <a:pt x="1414" y="697"/>
                  </a:lnTo>
                  <a:lnTo>
                    <a:pt x="1280" y="802"/>
                  </a:lnTo>
                  <a:lnTo>
                    <a:pt x="1153" y="912"/>
                  </a:lnTo>
                  <a:lnTo>
                    <a:pt x="1031" y="1028"/>
                  </a:lnTo>
                  <a:lnTo>
                    <a:pt x="914" y="1151"/>
                  </a:lnTo>
                  <a:lnTo>
                    <a:pt x="803" y="1278"/>
                  </a:lnTo>
                  <a:lnTo>
                    <a:pt x="699" y="1411"/>
                  </a:lnTo>
                  <a:lnTo>
                    <a:pt x="600" y="1548"/>
                  </a:lnTo>
                  <a:lnTo>
                    <a:pt x="509" y="1691"/>
                  </a:lnTo>
                  <a:lnTo>
                    <a:pt x="424" y="1838"/>
                  </a:lnTo>
                  <a:lnTo>
                    <a:pt x="347" y="1990"/>
                  </a:lnTo>
                  <a:lnTo>
                    <a:pt x="276" y="2145"/>
                  </a:lnTo>
                  <a:lnTo>
                    <a:pt x="213" y="2305"/>
                  </a:lnTo>
                  <a:lnTo>
                    <a:pt x="158" y="2468"/>
                  </a:lnTo>
                  <a:lnTo>
                    <a:pt x="110" y="2634"/>
                  </a:lnTo>
                  <a:lnTo>
                    <a:pt x="71" y="2805"/>
                  </a:lnTo>
                  <a:lnTo>
                    <a:pt x="40" y="2978"/>
                  </a:lnTo>
                  <a:lnTo>
                    <a:pt x="18" y="3153"/>
                  </a:lnTo>
                  <a:lnTo>
                    <a:pt x="4" y="3332"/>
                  </a:lnTo>
                  <a:lnTo>
                    <a:pt x="0" y="3513"/>
                  </a:lnTo>
                  <a:lnTo>
                    <a:pt x="4" y="3693"/>
                  </a:lnTo>
                  <a:lnTo>
                    <a:pt x="18" y="3872"/>
                  </a:lnTo>
                  <a:lnTo>
                    <a:pt x="40" y="4047"/>
                  </a:lnTo>
                  <a:lnTo>
                    <a:pt x="71" y="4220"/>
                  </a:lnTo>
                  <a:lnTo>
                    <a:pt x="110" y="4390"/>
                  </a:lnTo>
                  <a:lnTo>
                    <a:pt x="158" y="4556"/>
                  </a:lnTo>
                  <a:lnTo>
                    <a:pt x="213" y="4720"/>
                  </a:lnTo>
                  <a:lnTo>
                    <a:pt x="276" y="4880"/>
                  </a:lnTo>
                  <a:lnTo>
                    <a:pt x="347" y="5035"/>
                  </a:lnTo>
                  <a:lnTo>
                    <a:pt x="424" y="5187"/>
                  </a:lnTo>
                  <a:lnTo>
                    <a:pt x="509" y="5333"/>
                  </a:lnTo>
                  <a:lnTo>
                    <a:pt x="600" y="5476"/>
                  </a:lnTo>
                  <a:lnTo>
                    <a:pt x="699" y="5614"/>
                  </a:lnTo>
                  <a:lnTo>
                    <a:pt x="803" y="5747"/>
                  </a:lnTo>
                  <a:lnTo>
                    <a:pt x="914" y="5874"/>
                  </a:lnTo>
                  <a:lnTo>
                    <a:pt x="1031" y="5996"/>
                  </a:lnTo>
                  <a:lnTo>
                    <a:pt x="1153" y="6112"/>
                  </a:lnTo>
                  <a:lnTo>
                    <a:pt x="1280" y="6222"/>
                  </a:lnTo>
                  <a:lnTo>
                    <a:pt x="1414" y="6327"/>
                  </a:lnTo>
                  <a:lnTo>
                    <a:pt x="1552" y="6425"/>
                  </a:lnTo>
                  <a:lnTo>
                    <a:pt x="1695" y="6517"/>
                  </a:lnTo>
                  <a:lnTo>
                    <a:pt x="1842" y="6601"/>
                  </a:lnTo>
                  <a:lnTo>
                    <a:pt x="1993" y="6678"/>
                  </a:lnTo>
                  <a:lnTo>
                    <a:pt x="2149" y="6748"/>
                  </a:lnTo>
                  <a:lnTo>
                    <a:pt x="2309" y="6812"/>
                  </a:lnTo>
                  <a:lnTo>
                    <a:pt x="2473" y="6867"/>
                  </a:lnTo>
                  <a:lnTo>
                    <a:pt x="2640" y="6914"/>
                  </a:lnTo>
                  <a:lnTo>
                    <a:pt x="2810" y="6953"/>
                  </a:lnTo>
                  <a:lnTo>
                    <a:pt x="2984" y="6984"/>
                  </a:lnTo>
                  <a:lnTo>
                    <a:pt x="3160" y="7006"/>
                  </a:lnTo>
                  <a:lnTo>
                    <a:pt x="3338" y="7020"/>
                  </a:lnTo>
                  <a:lnTo>
                    <a:pt x="3520" y="7025"/>
                  </a:lnTo>
                  <a:lnTo>
                    <a:pt x="3702" y="7020"/>
                  </a:lnTo>
                  <a:lnTo>
                    <a:pt x="3880" y="7006"/>
                  </a:lnTo>
                  <a:lnTo>
                    <a:pt x="4056" y="6984"/>
                  </a:lnTo>
                  <a:lnTo>
                    <a:pt x="4230" y="6953"/>
                  </a:lnTo>
                  <a:lnTo>
                    <a:pt x="4400" y="6914"/>
                  </a:lnTo>
                  <a:lnTo>
                    <a:pt x="4567" y="6867"/>
                  </a:lnTo>
                  <a:lnTo>
                    <a:pt x="4731" y="6812"/>
                  </a:lnTo>
                  <a:lnTo>
                    <a:pt x="4891" y="6748"/>
                  </a:lnTo>
                  <a:lnTo>
                    <a:pt x="5047" y="6678"/>
                  </a:lnTo>
                  <a:lnTo>
                    <a:pt x="5197" y="6601"/>
                  </a:lnTo>
                  <a:lnTo>
                    <a:pt x="5345" y="6517"/>
                  </a:lnTo>
                  <a:lnTo>
                    <a:pt x="5488" y="6425"/>
                  </a:lnTo>
                  <a:lnTo>
                    <a:pt x="5626" y="6327"/>
                  </a:lnTo>
                  <a:lnTo>
                    <a:pt x="5759" y="6222"/>
                  </a:lnTo>
                  <a:lnTo>
                    <a:pt x="5886" y="6112"/>
                  </a:lnTo>
                  <a:lnTo>
                    <a:pt x="6009" y="5996"/>
                  </a:lnTo>
                  <a:lnTo>
                    <a:pt x="6126" y="5874"/>
                  </a:lnTo>
                  <a:lnTo>
                    <a:pt x="6237" y="5747"/>
                  </a:lnTo>
                  <a:lnTo>
                    <a:pt x="6341" y="5614"/>
                  </a:lnTo>
                  <a:lnTo>
                    <a:pt x="6439" y="5476"/>
                  </a:lnTo>
                  <a:lnTo>
                    <a:pt x="6531" y="5333"/>
                  </a:lnTo>
                  <a:lnTo>
                    <a:pt x="6616" y="5187"/>
                  </a:lnTo>
                  <a:lnTo>
                    <a:pt x="6693" y="5035"/>
                  </a:lnTo>
                  <a:lnTo>
                    <a:pt x="6764" y="4880"/>
                  </a:lnTo>
                  <a:lnTo>
                    <a:pt x="6827" y="4720"/>
                  </a:lnTo>
                  <a:lnTo>
                    <a:pt x="6882" y="4556"/>
                  </a:lnTo>
                  <a:lnTo>
                    <a:pt x="6930" y="4390"/>
                  </a:lnTo>
                  <a:lnTo>
                    <a:pt x="6969" y="4220"/>
                  </a:lnTo>
                  <a:lnTo>
                    <a:pt x="7000" y="4047"/>
                  </a:lnTo>
                  <a:lnTo>
                    <a:pt x="7022" y="3872"/>
                  </a:lnTo>
                  <a:lnTo>
                    <a:pt x="7036" y="3693"/>
                  </a:lnTo>
                  <a:lnTo>
                    <a:pt x="7040" y="3513"/>
                  </a:lnTo>
                  <a:lnTo>
                    <a:pt x="7036" y="3332"/>
                  </a:lnTo>
                  <a:lnTo>
                    <a:pt x="7022" y="3153"/>
                  </a:lnTo>
                  <a:lnTo>
                    <a:pt x="7000" y="2978"/>
                  </a:lnTo>
                  <a:lnTo>
                    <a:pt x="6969" y="2805"/>
                  </a:lnTo>
                  <a:lnTo>
                    <a:pt x="6930" y="2634"/>
                  </a:lnTo>
                  <a:lnTo>
                    <a:pt x="6882" y="2468"/>
                  </a:lnTo>
                  <a:lnTo>
                    <a:pt x="6827" y="2305"/>
                  </a:lnTo>
                  <a:lnTo>
                    <a:pt x="6764" y="2145"/>
                  </a:lnTo>
                  <a:lnTo>
                    <a:pt x="6693" y="1990"/>
                  </a:lnTo>
                  <a:lnTo>
                    <a:pt x="6616" y="1838"/>
                  </a:lnTo>
                  <a:lnTo>
                    <a:pt x="6531" y="1691"/>
                  </a:lnTo>
                  <a:lnTo>
                    <a:pt x="6439" y="1548"/>
                  </a:lnTo>
                  <a:lnTo>
                    <a:pt x="6341" y="1411"/>
                  </a:lnTo>
                  <a:lnTo>
                    <a:pt x="6237" y="1278"/>
                  </a:lnTo>
                  <a:lnTo>
                    <a:pt x="6126" y="1151"/>
                  </a:lnTo>
                  <a:lnTo>
                    <a:pt x="6009" y="1028"/>
                  </a:lnTo>
                  <a:lnTo>
                    <a:pt x="5886" y="912"/>
                  </a:lnTo>
                  <a:lnTo>
                    <a:pt x="5759" y="802"/>
                  </a:lnTo>
                  <a:lnTo>
                    <a:pt x="5626" y="697"/>
                  </a:lnTo>
                  <a:lnTo>
                    <a:pt x="5488" y="600"/>
                  </a:lnTo>
                  <a:lnTo>
                    <a:pt x="5345" y="508"/>
                  </a:lnTo>
                  <a:lnTo>
                    <a:pt x="5197" y="424"/>
                  </a:lnTo>
                  <a:lnTo>
                    <a:pt x="5047" y="346"/>
                  </a:lnTo>
                  <a:lnTo>
                    <a:pt x="4891" y="276"/>
                  </a:lnTo>
                  <a:lnTo>
                    <a:pt x="4731" y="213"/>
                  </a:lnTo>
                  <a:lnTo>
                    <a:pt x="4567" y="157"/>
                  </a:lnTo>
                  <a:lnTo>
                    <a:pt x="4400" y="110"/>
                  </a:lnTo>
                  <a:lnTo>
                    <a:pt x="4230" y="71"/>
                  </a:lnTo>
                  <a:lnTo>
                    <a:pt x="4056" y="40"/>
                  </a:lnTo>
                  <a:lnTo>
                    <a:pt x="3880" y="18"/>
                  </a:lnTo>
                  <a:lnTo>
                    <a:pt x="3702" y="5"/>
                  </a:lnTo>
                  <a:lnTo>
                    <a:pt x="3520" y="0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40" tIns="45720" rIns="91440" bIns="45720" numCol="1" anchor="t" anchorCtr="0" compatLnSpc="1"/>
            <a:lstStyle/>
            <a:p>
              <a:endParaRPr lang="id-ID"/>
            </a:p>
          </p:txBody>
        </p:sp>
        <p:sp>
          <p:nvSpPr>
            <p:cNvPr id="56" name="Freeform 76"/>
            <p:cNvSpPr>
              <a:spLocks noEditPoints="1"/>
            </p:cNvSpPr>
            <p:nvPr/>
          </p:nvSpPr>
          <p:spPr bwMode="auto">
            <a:xfrm>
              <a:off x="4852988" y="2378076"/>
              <a:ext cx="173038" cy="171450"/>
            </a:xfrm>
            <a:custGeom>
              <a:avLst/>
              <a:gdLst>
                <a:gd name="T0" fmla="*/ 1708 w 4023"/>
                <a:gd name="T1" fmla="*/ 3482 h 4015"/>
                <a:gd name="T2" fmla="*/ 1358 w 4023"/>
                <a:gd name="T3" fmla="*/ 3364 h 4015"/>
                <a:gd name="T4" fmla="*/ 1052 w 4023"/>
                <a:gd name="T5" fmla="*/ 3169 h 4015"/>
                <a:gd name="T6" fmla="*/ 803 w 4023"/>
                <a:gd name="T7" fmla="*/ 2908 h 4015"/>
                <a:gd name="T8" fmla="*/ 621 w 4023"/>
                <a:gd name="T9" fmla="*/ 2593 h 4015"/>
                <a:gd name="T10" fmla="*/ 521 w 4023"/>
                <a:gd name="T11" fmla="*/ 2236 h 4015"/>
                <a:gd name="T12" fmla="*/ 511 w 4023"/>
                <a:gd name="T13" fmla="*/ 1853 h 4015"/>
                <a:gd name="T14" fmla="*/ 595 w 4023"/>
                <a:gd name="T15" fmla="*/ 1490 h 4015"/>
                <a:gd name="T16" fmla="*/ 761 w 4023"/>
                <a:gd name="T17" fmla="*/ 1165 h 4015"/>
                <a:gd name="T18" fmla="*/ 998 w 4023"/>
                <a:gd name="T19" fmla="*/ 893 h 4015"/>
                <a:gd name="T20" fmla="*/ 1293 w 4023"/>
                <a:gd name="T21" fmla="*/ 684 h 4015"/>
                <a:gd name="T22" fmla="*/ 1635 w 4023"/>
                <a:gd name="T23" fmla="*/ 549 h 4015"/>
                <a:gd name="T24" fmla="*/ 2012 w 4023"/>
                <a:gd name="T25" fmla="*/ 502 h 4015"/>
                <a:gd name="T26" fmla="*/ 2389 w 4023"/>
                <a:gd name="T27" fmla="*/ 549 h 4015"/>
                <a:gd name="T28" fmla="*/ 2731 w 4023"/>
                <a:gd name="T29" fmla="*/ 684 h 4015"/>
                <a:gd name="T30" fmla="*/ 3026 w 4023"/>
                <a:gd name="T31" fmla="*/ 893 h 4015"/>
                <a:gd name="T32" fmla="*/ 3263 w 4023"/>
                <a:gd name="T33" fmla="*/ 1165 h 4015"/>
                <a:gd name="T34" fmla="*/ 3429 w 4023"/>
                <a:gd name="T35" fmla="*/ 1490 h 4015"/>
                <a:gd name="T36" fmla="*/ 3513 w 4023"/>
                <a:gd name="T37" fmla="*/ 1853 h 4015"/>
                <a:gd name="T38" fmla="*/ 3503 w 4023"/>
                <a:gd name="T39" fmla="*/ 2236 h 4015"/>
                <a:gd name="T40" fmla="*/ 3402 w 4023"/>
                <a:gd name="T41" fmla="*/ 2593 h 4015"/>
                <a:gd name="T42" fmla="*/ 3221 w 4023"/>
                <a:gd name="T43" fmla="*/ 2908 h 4015"/>
                <a:gd name="T44" fmla="*/ 2971 w 4023"/>
                <a:gd name="T45" fmla="*/ 3169 h 4015"/>
                <a:gd name="T46" fmla="*/ 2665 w 4023"/>
                <a:gd name="T47" fmla="*/ 3364 h 4015"/>
                <a:gd name="T48" fmla="*/ 2316 w 4023"/>
                <a:gd name="T49" fmla="*/ 3482 h 4015"/>
                <a:gd name="T50" fmla="*/ 2012 w 4023"/>
                <a:gd name="T51" fmla="*/ 0 h 4015"/>
                <a:gd name="T52" fmla="*/ 1509 w 4023"/>
                <a:gd name="T53" fmla="*/ 63 h 4015"/>
                <a:gd name="T54" fmla="*/ 1053 w 4023"/>
                <a:gd name="T55" fmla="*/ 242 h 4015"/>
                <a:gd name="T56" fmla="*/ 659 w 4023"/>
                <a:gd name="T57" fmla="*/ 521 h 4015"/>
                <a:gd name="T58" fmla="*/ 344 w 4023"/>
                <a:gd name="T59" fmla="*/ 884 h 4015"/>
                <a:gd name="T60" fmla="*/ 122 w 4023"/>
                <a:gd name="T61" fmla="*/ 1317 h 4015"/>
                <a:gd name="T62" fmla="*/ 11 w 4023"/>
                <a:gd name="T63" fmla="*/ 1802 h 4015"/>
                <a:gd name="T64" fmla="*/ 23 w 4023"/>
                <a:gd name="T65" fmla="*/ 2313 h 4015"/>
                <a:gd name="T66" fmla="*/ 159 w 4023"/>
                <a:gd name="T67" fmla="*/ 2788 h 4015"/>
                <a:gd name="T68" fmla="*/ 399 w 4023"/>
                <a:gd name="T69" fmla="*/ 3209 h 4015"/>
                <a:gd name="T70" fmla="*/ 732 w 4023"/>
                <a:gd name="T71" fmla="*/ 3556 h 4015"/>
                <a:gd name="T72" fmla="*/ 1139 w 4023"/>
                <a:gd name="T73" fmla="*/ 3817 h 4015"/>
                <a:gd name="T74" fmla="*/ 1606 w 4023"/>
                <a:gd name="T75" fmla="*/ 3974 h 4015"/>
                <a:gd name="T76" fmla="*/ 2115 w 4023"/>
                <a:gd name="T77" fmla="*/ 4012 h 4015"/>
                <a:gd name="T78" fmla="*/ 2610 w 4023"/>
                <a:gd name="T79" fmla="*/ 3925 h 4015"/>
                <a:gd name="T80" fmla="*/ 3055 w 4023"/>
                <a:gd name="T81" fmla="*/ 3724 h 4015"/>
                <a:gd name="T82" fmla="*/ 3435 w 4023"/>
                <a:gd name="T83" fmla="*/ 3427 h 4015"/>
                <a:gd name="T84" fmla="*/ 3733 w 4023"/>
                <a:gd name="T85" fmla="*/ 3048 h 4015"/>
                <a:gd name="T86" fmla="*/ 3933 w 4023"/>
                <a:gd name="T87" fmla="*/ 2605 h 4015"/>
                <a:gd name="T88" fmla="*/ 4021 w 4023"/>
                <a:gd name="T89" fmla="*/ 2111 h 4015"/>
                <a:gd name="T90" fmla="*/ 3983 w 4023"/>
                <a:gd name="T91" fmla="*/ 1603 h 4015"/>
                <a:gd name="T92" fmla="*/ 3825 w 4023"/>
                <a:gd name="T93" fmla="*/ 1137 h 4015"/>
                <a:gd name="T94" fmla="*/ 3565 w 4023"/>
                <a:gd name="T95" fmla="*/ 731 h 4015"/>
                <a:gd name="T96" fmla="*/ 3216 w 4023"/>
                <a:gd name="T97" fmla="*/ 399 h 4015"/>
                <a:gd name="T98" fmla="*/ 2795 w 4023"/>
                <a:gd name="T99" fmla="*/ 158 h 4015"/>
                <a:gd name="T100" fmla="*/ 2318 w 4023"/>
                <a:gd name="T101" fmla="*/ 23 h 401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</a:cxnLst>
              <a:rect l="0" t="0" r="r" b="b"/>
              <a:pathLst>
                <a:path w="4023" h="4015">
                  <a:moveTo>
                    <a:pt x="2012" y="3513"/>
                  </a:moveTo>
                  <a:lnTo>
                    <a:pt x="1934" y="3511"/>
                  </a:lnTo>
                  <a:lnTo>
                    <a:pt x="1858" y="3505"/>
                  </a:lnTo>
                  <a:lnTo>
                    <a:pt x="1782" y="3495"/>
                  </a:lnTo>
                  <a:lnTo>
                    <a:pt x="1708" y="3482"/>
                  </a:lnTo>
                  <a:lnTo>
                    <a:pt x="1635" y="3465"/>
                  </a:lnTo>
                  <a:lnTo>
                    <a:pt x="1564" y="3445"/>
                  </a:lnTo>
                  <a:lnTo>
                    <a:pt x="1493" y="3422"/>
                  </a:lnTo>
                  <a:lnTo>
                    <a:pt x="1425" y="3395"/>
                  </a:lnTo>
                  <a:lnTo>
                    <a:pt x="1358" y="3364"/>
                  </a:lnTo>
                  <a:lnTo>
                    <a:pt x="1293" y="3331"/>
                  </a:lnTo>
                  <a:lnTo>
                    <a:pt x="1230" y="3294"/>
                  </a:lnTo>
                  <a:lnTo>
                    <a:pt x="1169" y="3255"/>
                  </a:lnTo>
                  <a:lnTo>
                    <a:pt x="1109" y="3213"/>
                  </a:lnTo>
                  <a:lnTo>
                    <a:pt x="1052" y="3169"/>
                  </a:lnTo>
                  <a:lnTo>
                    <a:pt x="998" y="3122"/>
                  </a:lnTo>
                  <a:lnTo>
                    <a:pt x="945" y="3071"/>
                  </a:lnTo>
                  <a:lnTo>
                    <a:pt x="895" y="3019"/>
                  </a:lnTo>
                  <a:lnTo>
                    <a:pt x="848" y="2965"/>
                  </a:lnTo>
                  <a:lnTo>
                    <a:pt x="803" y="2908"/>
                  </a:lnTo>
                  <a:lnTo>
                    <a:pt x="761" y="2849"/>
                  </a:lnTo>
                  <a:lnTo>
                    <a:pt x="722" y="2787"/>
                  </a:lnTo>
                  <a:lnTo>
                    <a:pt x="686" y="2725"/>
                  </a:lnTo>
                  <a:lnTo>
                    <a:pt x="651" y="2660"/>
                  </a:lnTo>
                  <a:lnTo>
                    <a:pt x="621" y="2593"/>
                  </a:lnTo>
                  <a:lnTo>
                    <a:pt x="595" y="2524"/>
                  </a:lnTo>
                  <a:lnTo>
                    <a:pt x="571" y="2455"/>
                  </a:lnTo>
                  <a:lnTo>
                    <a:pt x="551" y="2383"/>
                  </a:lnTo>
                  <a:lnTo>
                    <a:pt x="534" y="2311"/>
                  </a:lnTo>
                  <a:lnTo>
                    <a:pt x="521" y="2236"/>
                  </a:lnTo>
                  <a:lnTo>
                    <a:pt x="511" y="2161"/>
                  </a:lnTo>
                  <a:lnTo>
                    <a:pt x="505" y="2085"/>
                  </a:lnTo>
                  <a:lnTo>
                    <a:pt x="504" y="2008"/>
                  </a:lnTo>
                  <a:lnTo>
                    <a:pt x="505" y="1930"/>
                  </a:lnTo>
                  <a:lnTo>
                    <a:pt x="511" y="1853"/>
                  </a:lnTo>
                  <a:lnTo>
                    <a:pt x="521" y="1778"/>
                  </a:lnTo>
                  <a:lnTo>
                    <a:pt x="534" y="1704"/>
                  </a:lnTo>
                  <a:lnTo>
                    <a:pt x="551" y="1631"/>
                  </a:lnTo>
                  <a:lnTo>
                    <a:pt x="571" y="1560"/>
                  </a:lnTo>
                  <a:lnTo>
                    <a:pt x="595" y="1490"/>
                  </a:lnTo>
                  <a:lnTo>
                    <a:pt x="621" y="1421"/>
                  </a:lnTo>
                  <a:lnTo>
                    <a:pt x="651" y="1355"/>
                  </a:lnTo>
                  <a:lnTo>
                    <a:pt x="686" y="1290"/>
                  </a:lnTo>
                  <a:lnTo>
                    <a:pt x="722" y="1227"/>
                  </a:lnTo>
                  <a:lnTo>
                    <a:pt x="761" y="1165"/>
                  </a:lnTo>
                  <a:lnTo>
                    <a:pt x="803" y="1107"/>
                  </a:lnTo>
                  <a:lnTo>
                    <a:pt x="848" y="1050"/>
                  </a:lnTo>
                  <a:lnTo>
                    <a:pt x="895" y="995"/>
                  </a:lnTo>
                  <a:lnTo>
                    <a:pt x="945" y="943"/>
                  </a:lnTo>
                  <a:lnTo>
                    <a:pt x="998" y="893"/>
                  </a:lnTo>
                  <a:lnTo>
                    <a:pt x="1052" y="845"/>
                  </a:lnTo>
                  <a:lnTo>
                    <a:pt x="1109" y="801"/>
                  </a:lnTo>
                  <a:lnTo>
                    <a:pt x="1169" y="759"/>
                  </a:lnTo>
                  <a:lnTo>
                    <a:pt x="1230" y="720"/>
                  </a:lnTo>
                  <a:lnTo>
                    <a:pt x="1293" y="684"/>
                  </a:lnTo>
                  <a:lnTo>
                    <a:pt x="1358" y="651"/>
                  </a:lnTo>
                  <a:lnTo>
                    <a:pt x="1425" y="620"/>
                  </a:lnTo>
                  <a:lnTo>
                    <a:pt x="1493" y="593"/>
                  </a:lnTo>
                  <a:lnTo>
                    <a:pt x="1564" y="569"/>
                  </a:lnTo>
                  <a:lnTo>
                    <a:pt x="1635" y="549"/>
                  </a:lnTo>
                  <a:lnTo>
                    <a:pt x="1708" y="532"/>
                  </a:lnTo>
                  <a:lnTo>
                    <a:pt x="1782" y="519"/>
                  </a:lnTo>
                  <a:lnTo>
                    <a:pt x="1858" y="510"/>
                  </a:lnTo>
                  <a:lnTo>
                    <a:pt x="1934" y="504"/>
                  </a:lnTo>
                  <a:lnTo>
                    <a:pt x="2012" y="502"/>
                  </a:lnTo>
                  <a:lnTo>
                    <a:pt x="2090" y="504"/>
                  </a:lnTo>
                  <a:lnTo>
                    <a:pt x="2166" y="510"/>
                  </a:lnTo>
                  <a:lnTo>
                    <a:pt x="2242" y="519"/>
                  </a:lnTo>
                  <a:lnTo>
                    <a:pt x="2316" y="532"/>
                  </a:lnTo>
                  <a:lnTo>
                    <a:pt x="2389" y="549"/>
                  </a:lnTo>
                  <a:lnTo>
                    <a:pt x="2460" y="569"/>
                  </a:lnTo>
                  <a:lnTo>
                    <a:pt x="2531" y="593"/>
                  </a:lnTo>
                  <a:lnTo>
                    <a:pt x="2599" y="620"/>
                  </a:lnTo>
                  <a:lnTo>
                    <a:pt x="2665" y="651"/>
                  </a:lnTo>
                  <a:lnTo>
                    <a:pt x="2731" y="684"/>
                  </a:lnTo>
                  <a:lnTo>
                    <a:pt x="2794" y="720"/>
                  </a:lnTo>
                  <a:lnTo>
                    <a:pt x="2855" y="759"/>
                  </a:lnTo>
                  <a:lnTo>
                    <a:pt x="2915" y="801"/>
                  </a:lnTo>
                  <a:lnTo>
                    <a:pt x="2971" y="845"/>
                  </a:lnTo>
                  <a:lnTo>
                    <a:pt x="3026" y="893"/>
                  </a:lnTo>
                  <a:lnTo>
                    <a:pt x="3079" y="943"/>
                  </a:lnTo>
                  <a:lnTo>
                    <a:pt x="3129" y="995"/>
                  </a:lnTo>
                  <a:lnTo>
                    <a:pt x="3176" y="1050"/>
                  </a:lnTo>
                  <a:lnTo>
                    <a:pt x="3221" y="1107"/>
                  </a:lnTo>
                  <a:lnTo>
                    <a:pt x="3263" y="1165"/>
                  </a:lnTo>
                  <a:lnTo>
                    <a:pt x="3302" y="1227"/>
                  </a:lnTo>
                  <a:lnTo>
                    <a:pt x="3338" y="1290"/>
                  </a:lnTo>
                  <a:lnTo>
                    <a:pt x="3372" y="1355"/>
                  </a:lnTo>
                  <a:lnTo>
                    <a:pt x="3402" y="1421"/>
                  </a:lnTo>
                  <a:lnTo>
                    <a:pt x="3429" y="1490"/>
                  </a:lnTo>
                  <a:lnTo>
                    <a:pt x="3453" y="1560"/>
                  </a:lnTo>
                  <a:lnTo>
                    <a:pt x="3473" y="1631"/>
                  </a:lnTo>
                  <a:lnTo>
                    <a:pt x="3490" y="1704"/>
                  </a:lnTo>
                  <a:lnTo>
                    <a:pt x="3503" y="1778"/>
                  </a:lnTo>
                  <a:lnTo>
                    <a:pt x="3513" y="1853"/>
                  </a:lnTo>
                  <a:lnTo>
                    <a:pt x="3518" y="1930"/>
                  </a:lnTo>
                  <a:lnTo>
                    <a:pt x="3520" y="2008"/>
                  </a:lnTo>
                  <a:lnTo>
                    <a:pt x="3518" y="2085"/>
                  </a:lnTo>
                  <a:lnTo>
                    <a:pt x="3513" y="2161"/>
                  </a:lnTo>
                  <a:lnTo>
                    <a:pt x="3503" y="2236"/>
                  </a:lnTo>
                  <a:lnTo>
                    <a:pt x="3490" y="2311"/>
                  </a:lnTo>
                  <a:lnTo>
                    <a:pt x="3473" y="2383"/>
                  </a:lnTo>
                  <a:lnTo>
                    <a:pt x="3453" y="2455"/>
                  </a:lnTo>
                  <a:lnTo>
                    <a:pt x="3429" y="2524"/>
                  </a:lnTo>
                  <a:lnTo>
                    <a:pt x="3402" y="2593"/>
                  </a:lnTo>
                  <a:lnTo>
                    <a:pt x="3372" y="2660"/>
                  </a:lnTo>
                  <a:lnTo>
                    <a:pt x="3338" y="2725"/>
                  </a:lnTo>
                  <a:lnTo>
                    <a:pt x="3302" y="2787"/>
                  </a:lnTo>
                  <a:lnTo>
                    <a:pt x="3263" y="2849"/>
                  </a:lnTo>
                  <a:lnTo>
                    <a:pt x="3221" y="2908"/>
                  </a:lnTo>
                  <a:lnTo>
                    <a:pt x="3176" y="2965"/>
                  </a:lnTo>
                  <a:lnTo>
                    <a:pt x="3129" y="3019"/>
                  </a:lnTo>
                  <a:lnTo>
                    <a:pt x="3079" y="3071"/>
                  </a:lnTo>
                  <a:lnTo>
                    <a:pt x="3026" y="3122"/>
                  </a:lnTo>
                  <a:lnTo>
                    <a:pt x="2971" y="3169"/>
                  </a:lnTo>
                  <a:lnTo>
                    <a:pt x="2915" y="3213"/>
                  </a:lnTo>
                  <a:lnTo>
                    <a:pt x="2855" y="3255"/>
                  </a:lnTo>
                  <a:lnTo>
                    <a:pt x="2794" y="3294"/>
                  </a:lnTo>
                  <a:lnTo>
                    <a:pt x="2731" y="3331"/>
                  </a:lnTo>
                  <a:lnTo>
                    <a:pt x="2665" y="3364"/>
                  </a:lnTo>
                  <a:lnTo>
                    <a:pt x="2599" y="3395"/>
                  </a:lnTo>
                  <a:lnTo>
                    <a:pt x="2531" y="3422"/>
                  </a:lnTo>
                  <a:lnTo>
                    <a:pt x="2460" y="3445"/>
                  </a:lnTo>
                  <a:lnTo>
                    <a:pt x="2389" y="3465"/>
                  </a:lnTo>
                  <a:lnTo>
                    <a:pt x="2316" y="3482"/>
                  </a:lnTo>
                  <a:lnTo>
                    <a:pt x="2242" y="3495"/>
                  </a:lnTo>
                  <a:lnTo>
                    <a:pt x="2166" y="3505"/>
                  </a:lnTo>
                  <a:lnTo>
                    <a:pt x="2090" y="3511"/>
                  </a:lnTo>
                  <a:lnTo>
                    <a:pt x="2012" y="3513"/>
                  </a:lnTo>
                  <a:close/>
                  <a:moveTo>
                    <a:pt x="2012" y="0"/>
                  </a:moveTo>
                  <a:lnTo>
                    <a:pt x="1908" y="3"/>
                  </a:lnTo>
                  <a:lnTo>
                    <a:pt x="1806" y="10"/>
                  </a:lnTo>
                  <a:lnTo>
                    <a:pt x="1706" y="23"/>
                  </a:lnTo>
                  <a:lnTo>
                    <a:pt x="1606" y="41"/>
                  </a:lnTo>
                  <a:lnTo>
                    <a:pt x="1509" y="63"/>
                  </a:lnTo>
                  <a:lnTo>
                    <a:pt x="1413" y="90"/>
                  </a:lnTo>
                  <a:lnTo>
                    <a:pt x="1319" y="122"/>
                  </a:lnTo>
                  <a:lnTo>
                    <a:pt x="1229" y="158"/>
                  </a:lnTo>
                  <a:lnTo>
                    <a:pt x="1139" y="198"/>
                  </a:lnTo>
                  <a:lnTo>
                    <a:pt x="1053" y="242"/>
                  </a:lnTo>
                  <a:lnTo>
                    <a:pt x="968" y="290"/>
                  </a:lnTo>
                  <a:lnTo>
                    <a:pt x="887" y="342"/>
                  </a:lnTo>
                  <a:lnTo>
                    <a:pt x="807" y="399"/>
                  </a:lnTo>
                  <a:lnTo>
                    <a:pt x="732" y="458"/>
                  </a:lnTo>
                  <a:lnTo>
                    <a:pt x="659" y="521"/>
                  </a:lnTo>
                  <a:lnTo>
                    <a:pt x="589" y="587"/>
                  </a:lnTo>
                  <a:lnTo>
                    <a:pt x="523" y="658"/>
                  </a:lnTo>
                  <a:lnTo>
                    <a:pt x="459" y="731"/>
                  </a:lnTo>
                  <a:lnTo>
                    <a:pt x="399" y="806"/>
                  </a:lnTo>
                  <a:lnTo>
                    <a:pt x="344" y="884"/>
                  </a:lnTo>
                  <a:lnTo>
                    <a:pt x="291" y="967"/>
                  </a:lnTo>
                  <a:lnTo>
                    <a:pt x="243" y="1050"/>
                  </a:lnTo>
                  <a:lnTo>
                    <a:pt x="198" y="1137"/>
                  </a:lnTo>
                  <a:lnTo>
                    <a:pt x="159" y="1226"/>
                  </a:lnTo>
                  <a:lnTo>
                    <a:pt x="122" y="1317"/>
                  </a:lnTo>
                  <a:lnTo>
                    <a:pt x="90" y="1410"/>
                  </a:lnTo>
                  <a:lnTo>
                    <a:pt x="63" y="1506"/>
                  </a:lnTo>
                  <a:lnTo>
                    <a:pt x="41" y="1603"/>
                  </a:lnTo>
                  <a:lnTo>
                    <a:pt x="23" y="1701"/>
                  </a:lnTo>
                  <a:lnTo>
                    <a:pt x="11" y="1802"/>
                  </a:lnTo>
                  <a:lnTo>
                    <a:pt x="3" y="1904"/>
                  </a:lnTo>
                  <a:lnTo>
                    <a:pt x="0" y="2008"/>
                  </a:lnTo>
                  <a:lnTo>
                    <a:pt x="3" y="2111"/>
                  </a:lnTo>
                  <a:lnTo>
                    <a:pt x="11" y="2212"/>
                  </a:lnTo>
                  <a:lnTo>
                    <a:pt x="23" y="2313"/>
                  </a:lnTo>
                  <a:lnTo>
                    <a:pt x="41" y="2412"/>
                  </a:lnTo>
                  <a:lnTo>
                    <a:pt x="63" y="2509"/>
                  </a:lnTo>
                  <a:lnTo>
                    <a:pt x="90" y="2605"/>
                  </a:lnTo>
                  <a:lnTo>
                    <a:pt x="122" y="2698"/>
                  </a:lnTo>
                  <a:lnTo>
                    <a:pt x="159" y="2788"/>
                  </a:lnTo>
                  <a:lnTo>
                    <a:pt x="198" y="2878"/>
                  </a:lnTo>
                  <a:lnTo>
                    <a:pt x="243" y="2964"/>
                  </a:lnTo>
                  <a:lnTo>
                    <a:pt x="291" y="3048"/>
                  </a:lnTo>
                  <a:lnTo>
                    <a:pt x="344" y="3130"/>
                  </a:lnTo>
                  <a:lnTo>
                    <a:pt x="399" y="3209"/>
                  </a:lnTo>
                  <a:lnTo>
                    <a:pt x="459" y="3284"/>
                  </a:lnTo>
                  <a:lnTo>
                    <a:pt x="523" y="3357"/>
                  </a:lnTo>
                  <a:lnTo>
                    <a:pt x="589" y="3427"/>
                  </a:lnTo>
                  <a:lnTo>
                    <a:pt x="659" y="3493"/>
                  </a:lnTo>
                  <a:lnTo>
                    <a:pt x="732" y="3556"/>
                  </a:lnTo>
                  <a:lnTo>
                    <a:pt x="807" y="3616"/>
                  </a:lnTo>
                  <a:lnTo>
                    <a:pt x="887" y="3672"/>
                  </a:lnTo>
                  <a:lnTo>
                    <a:pt x="968" y="3724"/>
                  </a:lnTo>
                  <a:lnTo>
                    <a:pt x="1053" y="3772"/>
                  </a:lnTo>
                  <a:lnTo>
                    <a:pt x="1139" y="3817"/>
                  </a:lnTo>
                  <a:lnTo>
                    <a:pt x="1229" y="3857"/>
                  </a:lnTo>
                  <a:lnTo>
                    <a:pt x="1319" y="3892"/>
                  </a:lnTo>
                  <a:lnTo>
                    <a:pt x="1413" y="3925"/>
                  </a:lnTo>
                  <a:lnTo>
                    <a:pt x="1509" y="3952"/>
                  </a:lnTo>
                  <a:lnTo>
                    <a:pt x="1606" y="3974"/>
                  </a:lnTo>
                  <a:lnTo>
                    <a:pt x="1706" y="3992"/>
                  </a:lnTo>
                  <a:lnTo>
                    <a:pt x="1806" y="4004"/>
                  </a:lnTo>
                  <a:lnTo>
                    <a:pt x="1908" y="4012"/>
                  </a:lnTo>
                  <a:lnTo>
                    <a:pt x="2012" y="4015"/>
                  </a:lnTo>
                  <a:lnTo>
                    <a:pt x="2115" y="4012"/>
                  </a:lnTo>
                  <a:lnTo>
                    <a:pt x="2218" y="4004"/>
                  </a:lnTo>
                  <a:lnTo>
                    <a:pt x="2318" y="3992"/>
                  </a:lnTo>
                  <a:lnTo>
                    <a:pt x="2417" y="3974"/>
                  </a:lnTo>
                  <a:lnTo>
                    <a:pt x="2514" y="3952"/>
                  </a:lnTo>
                  <a:lnTo>
                    <a:pt x="2610" y="3925"/>
                  </a:lnTo>
                  <a:lnTo>
                    <a:pt x="2704" y="3892"/>
                  </a:lnTo>
                  <a:lnTo>
                    <a:pt x="2795" y="3857"/>
                  </a:lnTo>
                  <a:lnTo>
                    <a:pt x="2884" y="3817"/>
                  </a:lnTo>
                  <a:lnTo>
                    <a:pt x="2971" y="3772"/>
                  </a:lnTo>
                  <a:lnTo>
                    <a:pt x="3055" y="3724"/>
                  </a:lnTo>
                  <a:lnTo>
                    <a:pt x="3137" y="3672"/>
                  </a:lnTo>
                  <a:lnTo>
                    <a:pt x="3216" y="3616"/>
                  </a:lnTo>
                  <a:lnTo>
                    <a:pt x="3292" y="3556"/>
                  </a:lnTo>
                  <a:lnTo>
                    <a:pt x="3364" y="3493"/>
                  </a:lnTo>
                  <a:lnTo>
                    <a:pt x="3435" y="3427"/>
                  </a:lnTo>
                  <a:lnTo>
                    <a:pt x="3501" y="3357"/>
                  </a:lnTo>
                  <a:lnTo>
                    <a:pt x="3565" y="3284"/>
                  </a:lnTo>
                  <a:lnTo>
                    <a:pt x="3624" y="3209"/>
                  </a:lnTo>
                  <a:lnTo>
                    <a:pt x="3680" y="3130"/>
                  </a:lnTo>
                  <a:lnTo>
                    <a:pt x="3733" y="3048"/>
                  </a:lnTo>
                  <a:lnTo>
                    <a:pt x="3781" y="2964"/>
                  </a:lnTo>
                  <a:lnTo>
                    <a:pt x="3825" y="2878"/>
                  </a:lnTo>
                  <a:lnTo>
                    <a:pt x="3865" y="2788"/>
                  </a:lnTo>
                  <a:lnTo>
                    <a:pt x="3902" y="2698"/>
                  </a:lnTo>
                  <a:lnTo>
                    <a:pt x="3933" y="2605"/>
                  </a:lnTo>
                  <a:lnTo>
                    <a:pt x="3960" y="2509"/>
                  </a:lnTo>
                  <a:lnTo>
                    <a:pt x="3983" y="2412"/>
                  </a:lnTo>
                  <a:lnTo>
                    <a:pt x="4000" y="2313"/>
                  </a:lnTo>
                  <a:lnTo>
                    <a:pt x="4013" y="2212"/>
                  </a:lnTo>
                  <a:lnTo>
                    <a:pt x="4021" y="2111"/>
                  </a:lnTo>
                  <a:lnTo>
                    <a:pt x="4023" y="2008"/>
                  </a:lnTo>
                  <a:lnTo>
                    <a:pt x="4021" y="1904"/>
                  </a:lnTo>
                  <a:lnTo>
                    <a:pt x="4013" y="1802"/>
                  </a:lnTo>
                  <a:lnTo>
                    <a:pt x="4000" y="1701"/>
                  </a:lnTo>
                  <a:lnTo>
                    <a:pt x="3983" y="1603"/>
                  </a:lnTo>
                  <a:lnTo>
                    <a:pt x="3960" y="1506"/>
                  </a:lnTo>
                  <a:lnTo>
                    <a:pt x="3933" y="1410"/>
                  </a:lnTo>
                  <a:lnTo>
                    <a:pt x="3902" y="1317"/>
                  </a:lnTo>
                  <a:lnTo>
                    <a:pt x="3865" y="1226"/>
                  </a:lnTo>
                  <a:lnTo>
                    <a:pt x="3825" y="1137"/>
                  </a:lnTo>
                  <a:lnTo>
                    <a:pt x="3781" y="1050"/>
                  </a:lnTo>
                  <a:lnTo>
                    <a:pt x="3733" y="967"/>
                  </a:lnTo>
                  <a:lnTo>
                    <a:pt x="3680" y="884"/>
                  </a:lnTo>
                  <a:lnTo>
                    <a:pt x="3624" y="806"/>
                  </a:lnTo>
                  <a:lnTo>
                    <a:pt x="3565" y="731"/>
                  </a:lnTo>
                  <a:lnTo>
                    <a:pt x="3501" y="658"/>
                  </a:lnTo>
                  <a:lnTo>
                    <a:pt x="3435" y="587"/>
                  </a:lnTo>
                  <a:lnTo>
                    <a:pt x="3364" y="521"/>
                  </a:lnTo>
                  <a:lnTo>
                    <a:pt x="3292" y="458"/>
                  </a:lnTo>
                  <a:lnTo>
                    <a:pt x="3216" y="399"/>
                  </a:lnTo>
                  <a:lnTo>
                    <a:pt x="3137" y="342"/>
                  </a:lnTo>
                  <a:lnTo>
                    <a:pt x="3055" y="290"/>
                  </a:lnTo>
                  <a:lnTo>
                    <a:pt x="2971" y="242"/>
                  </a:lnTo>
                  <a:lnTo>
                    <a:pt x="2884" y="198"/>
                  </a:lnTo>
                  <a:lnTo>
                    <a:pt x="2795" y="158"/>
                  </a:lnTo>
                  <a:lnTo>
                    <a:pt x="2704" y="122"/>
                  </a:lnTo>
                  <a:lnTo>
                    <a:pt x="2610" y="90"/>
                  </a:lnTo>
                  <a:lnTo>
                    <a:pt x="2514" y="63"/>
                  </a:lnTo>
                  <a:lnTo>
                    <a:pt x="2417" y="41"/>
                  </a:lnTo>
                  <a:lnTo>
                    <a:pt x="2318" y="23"/>
                  </a:lnTo>
                  <a:lnTo>
                    <a:pt x="2218" y="10"/>
                  </a:lnTo>
                  <a:lnTo>
                    <a:pt x="2115" y="3"/>
                  </a:lnTo>
                  <a:lnTo>
                    <a:pt x="2012" y="0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40" tIns="45720" rIns="91440" bIns="45720" numCol="1" anchor="t" anchorCtr="0" compatLnSpc="1"/>
            <a:lstStyle/>
            <a:p>
              <a:endParaRPr lang="id-ID"/>
            </a:p>
          </p:txBody>
        </p:sp>
      </p:grpSp>
      <p:sp>
        <p:nvSpPr>
          <p:cNvPr id="57" name="Freeform 286"/>
          <p:cNvSpPr>
            <a:spLocks noEditPoints="1"/>
          </p:cNvSpPr>
          <p:nvPr/>
        </p:nvSpPr>
        <p:spPr bwMode="auto">
          <a:xfrm>
            <a:off x="11491373" y="4080607"/>
            <a:ext cx="283729" cy="284403"/>
          </a:xfrm>
          <a:custGeom>
            <a:avLst/>
            <a:gdLst>
              <a:gd name="T0" fmla="*/ 11438 w 16419"/>
              <a:gd name="T1" fmla="*/ 11992 h 16036"/>
              <a:gd name="T2" fmla="*/ 12051 w 16419"/>
              <a:gd name="T3" fmla="*/ 9611 h 16036"/>
              <a:gd name="T4" fmla="*/ 15080 w 16419"/>
              <a:gd name="T5" fmla="*/ 9931 h 16036"/>
              <a:gd name="T6" fmla="*/ 13248 w 16419"/>
              <a:gd name="T7" fmla="*/ 12967 h 16036"/>
              <a:gd name="T8" fmla="*/ 4590 w 16419"/>
              <a:gd name="T9" fmla="*/ 10655 h 16036"/>
              <a:gd name="T10" fmla="*/ 4429 w 16419"/>
              <a:gd name="T11" fmla="*/ 12231 h 16036"/>
              <a:gd name="T12" fmla="*/ 2147 w 16419"/>
              <a:gd name="T13" fmla="*/ 11712 h 16036"/>
              <a:gd name="T14" fmla="*/ 1073 w 16419"/>
              <a:gd name="T15" fmla="*/ 8277 h 16036"/>
              <a:gd name="T16" fmla="*/ 4139 w 16419"/>
              <a:gd name="T17" fmla="*/ 4183 h 16036"/>
              <a:gd name="T18" fmla="*/ 4533 w 16419"/>
              <a:gd name="T19" fmla="*/ 5582 h 16036"/>
              <a:gd name="T20" fmla="*/ 1073 w 16419"/>
              <a:gd name="T21" fmla="*/ 7759 h 16036"/>
              <a:gd name="T22" fmla="*/ 1997 w 16419"/>
              <a:gd name="T23" fmla="*/ 4578 h 16036"/>
              <a:gd name="T24" fmla="*/ 9313 w 16419"/>
              <a:gd name="T25" fmla="*/ 5095 h 16036"/>
              <a:gd name="T26" fmla="*/ 11066 w 16419"/>
              <a:gd name="T27" fmla="*/ 4695 h 16036"/>
              <a:gd name="T28" fmla="*/ 11565 w 16419"/>
              <a:gd name="T29" fmla="*/ 6759 h 16036"/>
              <a:gd name="T30" fmla="*/ 10152 w 16419"/>
              <a:gd name="T31" fmla="*/ 11598 h 16036"/>
              <a:gd name="T32" fmla="*/ 8474 w 16419"/>
              <a:gd name="T33" fmla="*/ 11394 h 16036"/>
              <a:gd name="T34" fmla="*/ 11313 w 16419"/>
              <a:gd name="T35" fmla="*/ 10543 h 16036"/>
              <a:gd name="T36" fmla="*/ 12142 w 16419"/>
              <a:gd name="T37" fmla="*/ 12889 h 16036"/>
              <a:gd name="T38" fmla="*/ 11354 w 16419"/>
              <a:gd name="T39" fmla="*/ 14282 h 16036"/>
              <a:gd name="T40" fmla="*/ 9710 w 16419"/>
              <a:gd name="T41" fmla="*/ 14564 h 16036"/>
              <a:gd name="T42" fmla="*/ 10935 w 16419"/>
              <a:gd name="T43" fmla="*/ 12871 h 16036"/>
              <a:gd name="T44" fmla="*/ 9524 w 16419"/>
              <a:gd name="T45" fmla="*/ 12005 h 16036"/>
              <a:gd name="T46" fmla="*/ 10393 w 16419"/>
              <a:gd name="T47" fmla="*/ 12757 h 16036"/>
              <a:gd name="T48" fmla="*/ 8904 w 16419"/>
              <a:gd name="T49" fmla="*/ 14636 h 16036"/>
              <a:gd name="T50" fmla="*/ 5284 w 16419"/>
              <a:gd name="T51" fmla="*/ 14382 h 16036"/>
              <a:gd name="T52" fmla="*/ 4071 w 16419"/>
              <a:gd name="T53" fmla="*/ 13005 h 16036"/>
              <a:gd name="T54" fmla="*/ 5783 w 16419"/>
              <a:gd name="T55" fmla="*/ 13367 h 16036"/>
              <a:gd name="T56" fmla="*/ 7945 w 16419"/>
              <a:gd name="T57" fmla="*/ 8277 h 16036"/>
              <a:gd name="T58" fmla="*/ 6342 w 16419"/>
              <a:gd name="T59" fmla="*/ 11582 h 16036"/>
              <a:gd name="T60" fmla="*/ 5136 w 16419"/>
              <a:gd name="T61" fmla="*/ 10650 h 16036"/>
              <a:gd name="T62" fmla="*/ 7945 w 16419"/>
              <a:gd name="T63" fmla="*/ 8277 h 16036"/>
              <a:gd name="T64" fmla="*/ 7024 w 16419"/>
              <a:gd name="T65" fmla="*/ 5084 h 16036"/>
              <a:gd name="T66" fmla="*/ 4843 w 16419"/>
              <a:gd name="T67" fmla="*/ 6857 h 16036"/>
              <a:gd name="T68" fmla="*/ 5321 w 16419"/>
              <a:gd name="T69" fmla="*/ 4784 h 16036"/>
              <a:gd name="T70" fmla="*/ 3667 w 16419"/>
              <a:gd name="T71" fmla="*/ 3305 h 16036"/>
              <a:gd name="T72" fmla="*/ 5215 w 16419"/>
              <a:gd name="T73" fmla="*/ 1684 h 16036"/>
              <a:gd name="T74" fmla="*/ 6448 w 16419"/>
              <a:gd name="T75" fmla="*/ 1771 h 16036"/>
              <a:gd name="T76" fmla="*/ 5148 w 16419"/>
              <a:gd name="T77" fmla="*/ 3833 h 16036"/>
              <a:gd name="T78" fmla="*/ 6569 w 16419"/>
              <a:gd name="T79" fmla="*/ 4486 h 16036"/>
              <a:gd name="T80" fmla="*/ 6014 w 16419"/>
              <a:gd name="T81" fmla="*/ 3301 h 16036"/>
              <a:gd name="T82" fmla="*/ 7732 w 16419"/>
              <a:gd name="T83" fmla="*/ 1205 h 16036"/>
              <a:gd name="T84" fmla="*/ 11565 w 16419"/>
              <a:gd name="T85" fmla="*/ 1859 h 16036"/>
              <a:gd name="T86" fmla="*/ 12421 w 16419"/>
              <a:gd name="T87" fmla="*/ 3513 h 16036"/>
              <a:gd name="T88" fmla="*/ 11123 w 16419"/>
              <a:gd name="T89" fmla="*/ 3527 h 16036"/>
              <a:gd name="T90" fmla="*/ 9758 w 16419"/>
              <a:gd name="T91" fmla="*/ 1525 h 16036"/>
              <a:gd name="T92" fmla="*/ 9852 w 16419"/>
              <a:gd name="T93" fmla="*/ 2463 h 16036"/>
              <a:gd name="T94" fmla="*/ 10437 w 16419"/>
              <a:gd name="T95" fmla="*/ 4348 h 16036"/>
              <a:gd name="T96" fmla="*/ 8786 w 16419"/>
              <a:gd name="T97" fmla="*/ 4626 h 16036"/>
              <a:gd name="T98" fmla="*/ 6848 w 16419"/>
              <a:gd name="T99" fmla="*/ 13930 h 16036"/>
              <a:gd name="T100" fmla="*/ 6020 w 16419"/>
              <a:gd name="T101" fmla="*/ 12187 h 16036"/>
              <a:gd name="T102" fmla="*/ 7521 w 16419"/>
              <a:gd name="T103" fmla="*/ 11934 h 16036"/>
              <a:gd name="T104" fmla="*/ 12063 w 16419"/>
              <a:gd name="T105" fmla="*/ 6494 h 16036"/>
              <a:gd name="T106" fmla="*/ 11695 w 16419"/>
              <a:gd name="T107" fmla="*/ 4461 h 16036"/>
              <a:gd name="T108" fmla="*/ 13078 w 16419"/>
              <a:gd name="T109" fmla="*/ 3710 h 16036"/>
              <a:gd name="T110" fmla="*/ 14700 w 16419"/>
              <a:gd name="T111" fmla="*/ 5106 h 16036"/>
              <a:gd name="T112" fmla="*/ 6960 w 16419"/>
              <a:gd name="T113" fmla="*/ 92 h 16036"/>
              <a:gd name="T114" fmla="*/ 498 w 16419"/>
              <a:gd name="T115" fmla="*/ 5261 h 16036"/>
              <a:gd name="T116" fmla="*/ 2132 w 16419"/>
              <a:gd name="T117" fmla="*/ 13409 h 16036"/>
              <a:gd name="T118" fmla="*/ 10261 w 16419"/>
              <a:gd name="T119" fmla="*/ 15783 h 16036"/>
              <a:gd name="T120" fmla="*/ 16160 w 16419"/>
              <a:gd name="T121" fmla="*/ 10021 h 16036"/>
              <a:gd name="T122" fmla="*/ 13729 w 16419"/>
              <a:gd name="T123" fmla="*/ 2083 h 16036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  <a:cxn ang="0">
                <a:pos x="T104" y="T105"/>
              </a:cxn>
              <a:cxn ang="0">
                <a:pos x="T106" y="T107"/>
              </a:cxn>
              <a:cxn ang="0">
                <a:pos x="T108" y="T109"/>
              </a:cxn>
              <a:cxn ang="0">
                <a:pos x="T110" y="T111"/>
              </a:cxn>
              <a:cxn ang="0">
                <a:pos x="T112" y="T113"/>
              </a:cxn>
              <a:cxn ang="0">
                <a:pos x="T114" y="T115"/>
              </a:cxn>
              <a:cxn ang="0">
                <a:pos x="T116" y="T117"/>
              </a:cxn>
              <a:cxn ang="0">
                <a:pos x="T118" y="T119"/>
              </a:cxn>
              <a:cxn ang="0">
                <a:pos x="T120" y="T121"/>
              </a:cxn>
              <a:cxn ang="0">
                <a:pos x="T122" y="T123"/>
              </a:cxn>
            </a:cxnLst>
            <a:rect l="0" t="0" r="r" b="b"/>
            <a:pathLst>
              <a:path w="16419" h="16036">
                <a:moveTo>
                  <a:pt x="13248" y="12967"/>
                </a:moveTo>
                <a:lnTo>
                  <a:pt x="13139" y="12892"/>
                </a:lnTo>
                <a:lnTo>
                  <a:pt x="13030" y="12819"/>
                </a:lnTo>
                <a:lnTo>
                  <a:pt x="12919" y="12748"/>
                </a:lnTo>
                <a:lnTo>
                  <a:pt x="12807" y="12676"/>
                </a:lnTo>
                <a:lnTo>
                  <a:pt x="12693" y="12608"/>
                </a:lnTo>
                <a:lnTo>
                  <a:pt x="12579" y="12541"/>
                </a:lnTo>
                <a:lnTo>
                  <a:pt x="12463" y="12476"/>
                </a:lnTo>
                <a:lnTo>
                  <a:pt x="12347" y="12413"/>
                </a:lnTo>
                <a:lnTo>
                  <a:pt x="12229" y="12351"/>
                </a:lnTo>
                <a:lnTo>
                  <a:pt x="12110" y="12291"/>
                </a:lnTo>
                <a:lnTo>
                  <a:pt x="12051" y="12261"/>
                </a:lnTo>
                <a:lnTo>
                  <a:pt x="11990" y="12231"/>
                </a:lnTo>
                <a:lnTo>
                  <a:pt x="11930" y="12203"/>
                </a:lnTo>
                <a:lnTo>
                  <a:pt x="11869" y="12175"/>
                </a:lnTo>
                <a:lnTo>
                  <a:pt x="11808" y="12147"/>
                </a:lnTo>
                <a:lnTo>
                  <a:pt x="11747" y="12120"/>
                </a:lnTo>
                <a:lnTo>
                  <a:pt x="11686" y="12094"/>
                </a:lnTo>
                <a:lnTo>
                  <a:pt x="11625" y="12068"/>
                </a:lnTo>
                <a:lnTo>
                  <a:pt x="11562" y="12042"/>
                </a:lnTo>
                <a:lnTo>
                  <a:pt x="11499" y="12017"/>
                </a:lnTo>
                <a:lnTo>
                  <a:pt x="11438" y="11992"/>
                </a:lnTo>
                <a:lnTo>
                  <a:pt x="11374" y="11968"/>
                </a:lnTo>
                <a:lnTo>
                  <a:pt x="11419" y="11863"/>
                </a:lnTo>
                <a:lnTo>
                  <a:pt x="11463" y="11756"/>
                </a:lnTo>
                <a:lnTo>
                  <a:pt x="11505" y="11649"/>
                </a:lnTo>
                <a:lnTo>
                  <a:pt x="11546" y="11541"/>
                </a:lnTo>
                <a:lnTo>
                  <a:pt x="11585" y="11433"/>
                </a:lnTo>
                <a:lnTo>
                  <a:pt x="11624" y="11323"/>
                </a:lnTo>
                <a:lnTo>
                  <a:pt x="11661" y="11214"/>
                </a:lnTo>
                <a:lnTo>
                  <a:pt x="11696" y="11104"/>
                </a:lnTo>
                <a:lnTo>
                  <a:pt x="11731" y="10993"/>
                </a:lnTo>
                <a:lnTo>
                  <a:pt x="11765" y="10880"/>
                </a:lnTo>
                <a:lnTo>
                  <a:pt x="11798" y="10768"/>
                </a:lnTo>
                <a:lnTo>
                  <a:pt x="11829" y="10655"/>
                </a:lnTo>
                <a:lnTo>
                  <a:pt x="11859" y="10542"/>
                </a:lnTo>
                <a:lnTo>
                  <a:pt x="11887" y="10427"/>
                </a:lnTo>
                <a:lnTo>
                  <a:pt x="11914" y="10312"/>
                </a:lnTo>
                <a:lnTo>
                  <a:pt x="11941" y="10197"/>
                </a:lnTo>
                <a:lnTo>
                  <a:pt x="11965" y="10081"/>
                </a:lnTo>
                <a:lnTo>
                  <a:pt x="11988" y="9964"/>
                </a:lnTo>
                <a:lnTo>
                  <a:pt x="12010" y="9847"/>
                </a:lnTo>
                <a:lnTo>
                  <a:pt x="12031" y="9729"/>
                </a:lnTo>
                <a:lnTo>
                  <a:pt x="12051" y="9611"/>
                </a:lnTo>
                <a:lnTo>
                  <a:pt x="12068" y="9492"/>
                </a:lnTo>
                <a:lnTo>
                  <a:pt x="12084" y="9373"/>
                </a:lnTo>
                <a:lnTo>
                  <a:pt x="12100" y="9253"/>
                </a:lnTo>
                <a:lnTo>
                  <a:pt x="12113" y="9133"/>
                </a:lnTo>
                <a:lnTo>
                  <a:pt x="12126" y="9011"/>
                </a:lnTo>
                <a:lnTo>
                  <a:pt x="12137" y="8890"/>
                </a:lnTo>
                <a:lnTo>
                  <a:pt x="12147" y="8769"/>
                </a:lnTo>
                <a:lnTo>
                  <a:pt x="12155" y="8646"/>
                </a:lnTo>
                <a:lnTo>
                  <a:pt x="12161" y="8523"/>
                </a:lnTo>
                <a:lnTo>
                  <a:pt x="12166" y="8400"/>
                </a:lnTo>
                <a:lnTo>
                  <a:pt x="12171" y="8277"/>
                </a:lnTo>
                <a:lnTo>
                  <a:pt x="15347" y="8277"/>
                </a:lnTo>
                <a:lnTo>
                  <a:pt x="15337" y="8448"/>
                </a:lnTo>
                <a:lnTo>
                  <a:pt x="15325" y="8617"/>
                </a:lnTo>
                <a:lnTo>
                  <a:pt x="15309" y="8786"/>
                </a:lnTo>
                <a:lnTo>
                  <a:pt x="15287" y="8954"/>
                </a:lnTo>
                <a:lnTo>
                  <a:pt x="15262" y="9119"/>
                </a:lnTo>
                <a:lnTo>
                  <a:pt x="15234" y="9285"/>
                </a:lnTo>
                <a:lnTo>
                  <a:pt x="15201" y="9449"/>
                </a:lnTo>
                <a:lnTo>
                  <a:pt x="15164" y="9612"/>
                </a:lnTo>
                <a:lnTo>
                  <a:pt x="15124" y="9772"/>
                </a:lnTo>
                <a:lnTo>
                  <a:pt x="15080" y="9931"/>
                </a:lnTo>
                <a:lnTo>
                  <a:pt x="15032" y="10090"/>
                </a:lnTo>
                <a:lnTo>
                  <a:pt x="14980" y="10246"/>
                </a:lnTo>
                <a:lnTo>
                  <a:pt x="14925" y="10400"/>
                </a:lnTo>
                <a:lnTo>
                  <a:pt x="14866" y="10554"/>
                </a:lnTo>
                <a:lnTo>
                  <a:pt x="14804" y="10705"/>
                </a:lnTo>
                <a:lnTo>
                  <a:pt x="14738" y="10854"/>
                </a:lnTo>
                <a:lnTo>
                  <a:pt x="14668" y="11002"/>
                </a:lnTo>
                <a:lnTo>
                  <a:pt x="14596" y="11148"/>
                </a:lnTo>
                <a:lnTo>
                  <a:pt x="14521" y="11292"/>
                </a:lnTo>
                <a:lnTo>
                  <a:pt x="14441" y="11434"/>
                </a:lnTo>
                <a:lnTo>
                  <a:pt x="14358" y="11574"/>
                </a:lnTo>
                <a:lnTo>
                  <a:pt x="14272" y="11712"/>
                </a:lnTo>
                <a:lnTo>
                  <a:pt x="14183" y="11848"/>
                </a:lnTo>
                <a:lnTo>
                  <a:pt x="14092" y="11981"/>
                </a:lnTo>
                <a:lnTo>
                  <a:pt x="13996" y="12113"/>
                </a:lnTo>
                <a:lnTo>
                  <a:pt x="13898" y="12241"/>
                </a:lnTo>
                <a:lnTo>
                  <a:pt x="13797" y="12369"/>
                </a:lnTo>
                <a:lnTo>
                  <a:pt x="13693" y="12493"/>
                </a:lnTo>
                <a:lnTo>
                  <a:pt x="13586" y="12615"/>
                </a:lnTo>
                <a:lnTo>
                  <a:pt x="13476" y="12735"/>
                </a:lnTo>
                <a:lnTo>
                  <a:pt x="13364" y="12852"/>
                </a:lnTo>
                <a:lnTo>
                  <a:pt x="13248" y="12967"/>
                </a:lnTo>
                <a:close/>
                <a:moveTo>
                  <a:pt x="1073" y="8277"/>
                </a:moveTo>
                <a:lnTo>
                  <a:pt x="4248" y="8277"/>
                </a:lnTo>
                <a:lnTo>
                  <a:pt x="4253" y="8400"/>
                </a:lnTo>
                <a:lnTo>
                  <a:pt x="4258" y="8523"/>
                </a:lnTo>
                <a:lnTo>
                  <a:pt x="4265" y="8646"/>
                </a:lnTo>
                <a:lnTo>
                  <a:pt x="4273" y="8769"/>
                </a:lnTo>
                <a:lnTo>
                  <a:pt x="4282" y="8890"/>
                </a:lnTo>
                <a:lnTo>
                  <a:pt x="4294" y="9011"/>
                </a:lnTo>
                <a:lnTo>
                  <a:pt x="4306" y="9133"/>
                </a:lnTo>
                <a:lnTo>
                  <a:pt x="4319" y="9253"/>
                </a:lnTo>
                <a:lnTo>
                  <a:pt x="4335" y="9373"/>
                </a:lnTo>
                <a:lnTo>
                  <a:pt x="4351" y="9492"/>
                </a:lnTo>
                <a:lnTo>
                  <a:pt x="4370" y="9611"/>
                </a:lnTo>
                <a:lnTo>
                  <a:pt x="4388" y="9729"/>
                </a:lnTo>
                <a:lnTo>
                  <a:pt x="4410" y="9847"/>
                </a:lnTo>
                <a:lnTo>
                  <a:pt x="4431" y="9964"/>
                </a:lnTo>
                <a:lnTo>
                  <a:pt x="4455" y="10081"/>
                </a:lnTo>
                <a:lnTo>
                  <a:pt x="4479" y="10197"/>
                </a:lnTo>
                <a:lnTo>
                  <a:pt x="4505" y="10312"/>
                </a:lnTo>
                <a:lnTo>
                  <a:pt x="4533" y="10427"/>
                </a:lnTo>
                <a:lnTo>
                  <a:pt x="4560" y="10542"/>
                </a:lnTo>
                <a:lnTo>
                  <a:pt x="4590" y="10655"/>
                </a:lnTo>
                <a:lnTo>
                  <a:pt x="4622" y="10768"/>
                </a:lnTo>
                <a:lnTo>
                  <a:pt x="4654" y="10880"/>
                </a:lnTo>
                <a:lnTo>
                  <a:pt x="4688" y="10993"/>
                </a:lnTo>
                <a:lnTo>
                  <a:pt x="4723" y="11104"/>
                </a:lnTo>
                <a:lnTo>
                  <a:pt x="4758" y="11214"/>
                </a:lnTo>
                <a:lnTo>
                  <a:pt x="4795" y="11323"/>
                </a:lnTo>
                <a:lnTo>
                  <a:pt x="4834" y="11433"/>
                </a:lnTo>
                <a:lnTo>
                  <a:pt x="4874" y="11541"/>
                </a:lnTo>
                <a:lnTo>
                  <a:pt x="4915" y="11649"/>
                </a:lnTo>
                <a:lnTo>
                  <a:pt x="4958" y="11756"/>
                </a:lnTo>
                <a:lnTo>
                  <a:pt x="5001" y="11863"/>
                </a:lnTo>
                <a:lnTo>
                  <a:pt x="5045" y="11968"/>
                </a:lnTo>
                <a:lnTo>
                  <a:pt x="4982" y="11992"/>
                </a:lnTo>
                <a:lnTo>
                  <a:pt x="4920" y="12017"/>
                </a:lnTo>
                <a:lnTo>
                  <a:pt x="4857" y="12042"/>
                </a:lnTo>
                <a:lnTo>
                  <a:pt x="4795" y="12068"/>
                </a:lnTo>
                <a:lnTo>
                  <a:pt x="4734" y="12094"/>
                </a:lnTo>
                <a:lnTo>
                  <a:pt x="4672" y="12120"/>
                </a:lnTo>
                <a:lnTo>
                  <a:pt x="4611" y="12147"/>
                </a:lnTo>
                <a:lnTo>
                  <a:pt x="4550" y="12175"/>
                </a:lnTo>
                <a:lnTo>
                  <a:pt x="4490" y="12203"/>
                </a:lnTo>
                <a:lnTo>
                  <a:pt x="4429" y="12231"/>
                </a:lnTo>
                <a:lnTo>
                  <a:pt x="4370" y="12261"/>
                </a:lnTo>
                <a:lnTo>
                  <a:pt x="4309" y="12291"/>
                </a:lnTo>
                <a:lnTo>
                  <a:pt x="4191" y="12351"/>
                </a:lnTo>
                <a:lnTo>
                  <a:pt x="4073" y="12413"/>
                </a:lnTo>
                <a:lnTo>
                  <a:pt x="3956" y="12476"/>
                </a:lnTo>
                <a:lnTo>
                  <a:pt x="3841" y="12541"/>
                </a:lnTo>
                <a:lnTo>
                  <a:pt x="3726" y="12608"/>
                </a:lnTo>
                <a:lnTo>
                  <a:pt x="3613" y="12676"/>
                </a:lnTo>
                <a:lnTo>
                  <a:pt x="3501" y="12748"/>
                </a:lnTo>
                <a:lnTo>
                  <a:pt x="3389" y="12819"/>
                </a:lnTo>
                <a:lnTo>
                  <a:pt x="3280" y="12892"/>
                </a:lnTo>
                <a:lnTo>
                  <a:pt x="3171" y="12967"/>
                </a:lnTo>
                <a:lnTo>
                  <a:pt x="3056" y="12852"/>
                </a:lnTo>
                <a:lnTo>
                  <a:pt x="2943" y="12735"/>
                </a:lnTo>
                <a:lnTo>
                  <a:pt x="2833" y="12615"/>
                </a:lnTo>
                <a:lnTo>
                  <a:pt x="2727" y="12493"/>
                </a:lnTo>
                <a:lnTo>
                  <a:pt x="2623" y="12369"/>
                </a:lnTo>
                <a:lnTo>
                  <a:pt x="2521" y="12241"/>
                </a:lnTo>
                <a:lnTo>
                  <a:pt x="2423" y="12113"/>
                </a:lnTo>
                <a:lnTo>
                  <a:pt x="2328" y="11981"/>
                </a:lnTo>
                <a:lnTo>
                  <a:pt x="2236" y="11848"/>
                </a:lnTo>
                <a:lnTo>
                  <a:pt x="2147" y="11712"/>
                </a:lnTo>
                <a:lnTo>
                  <a:pt x="2062" y="11574"/>
                </a:lnTo>
                <a:lnTo>
                  <a:pt x="1978" y="11434"/>
                </a:lnTo>
                <a:lnTo>
                  <a:pt x="1899" y="11292"/>
                </a:lnTo>
                <a:lnTo>
                  <a:pt x="1824" y="11148"/>
                </a:lnTo>
                <a:lnTo>
                  <a:pt x="1751" y="11002"/>
                </a:lnTo>
                <a:lnTo>
                  <a:pt x="1682" y="10854"/>
                </a:lnTo>
                <a:lnTo>
                  <a:pt x="1615" y="10705"/>
                </a:lnTo>
                <a:lnTo>
                  <a:pt x="1554" y="10554"/>
                </a:lnTo>
                <a:lnTo>
                  <a:pt x="1494" y="10400"/>
                </a:lnTo>
                <a:lnTo>
                  <a:pt x="1440" y="10246"/>
                </a:lnTo>
                <a:lnTo>
                  <a:pt x="1387" y="10090"/>
                </a:lnTo>
                <a:lnTo>
                  <a:pt x="1340" y="9931"/>
                </a:lnTo>
                <a:lnTo>
                  <a:pt x="1296" y="9772"/>
                </a:lnTo>
                <a:lnTo>
                  <a:pt x="1255" y="9612"/>
                </a:lnTo>
                <a:lnTo>
                  <a:pt x="1219" y="9449"/>
                </a:lnTo>
                <a:lnTo>
                  <a:pt x="1186" y="9285"/>
                </a:lnTo>
                <a:lnTo>
                  <a:pt x="1158" y="9119"/>
                </a:lnTo>
                <a:lnTo>
                  <a:pt x="1132" y="8954"/>
                </a:lnTo>
                <a:lnTo>
                  <a:pt x="1111" y="8786"/>
                </a:lnTo>
                <a:lnTo>
                  <a:pt x="1095" y="8617"/>
                </a:lnTo>
                <a:lnTo>
                  <a:pt x="1082" y="8448"/>
                </a:lnTo>
                <a:lnTo>
                  <a:pt x="1073" y="8277"/>
                </a:lnTo>
                <a:close/>
                <a:moveTo>
                  <a:pt x="2878" y="3381"/>
                </a:moveTo>
                <a:lnTo>
                  <a:pt x="2935" y="3423"/>
                </a:lnTo>
                <a:lnTo>
                  <a:pt x="2992" y="3466"/>
                </a:lnTo>
                <a:lnTo>
                  <a:pt x="3050" y="3507"/>
                </a:lnTo>
                <a:lnTo>
                  <a:pt x="3107" y="3549"/>
                </a:lnTo>
                <a:lnTo>
                  <a:pt x="3165" y="3590"/>
                </a:lnTo>
                <a:lnTo>
                  <a:pt x="3223" y="3630"/>
                </a:lnTo>
                <a:lnTo>
                  <a:pt x="3282" y="3670"/>
                </a:lnTo>
                <a:lnTo>
                  <a:pt x="3341" y="3710"/>
                </a:lnTo>
                <a:lnTo>
                  <a:pt x="3401" y="3749"/>
                </a:lnTo>
                <a:lnTo>
                  <a:pt x="3460" y="3789"/>
                </a:lnTo>
                <a:lnTo>
                  <a:pt x="3521" y="3827"/>
                </a:lnTo>
                <a:lnTo>
                  <a:pt x="3581" y="3865"/>
                </a:lnTo>
                <a:lnTo>
                  <a:pt x="3642" y="3902"/>
                </a:lnTo>
                <a:lnTo>
                  <a:pt x="3702" y="3939"/>
                </a:lnTo>
                <a:lnTo>
                  <a:pt x="3764" y="3975"/>
                </a:lnTo>
                <a:lnTo>
                  <a:pt x="3826" y="4011"/>
                </a:lnTo>
                <a:lnTo>
                  <a:pt x="3887" y="4046"/>
                </a:lnTo>
                <a:lnTo>
                  <a:pt x="3950" y="4081"/>
                </a:lnTo>
                <a:lnTo>
                  <a:pt x="4012" y="4116"/>
                </a:lnTo>
                <a:lnTo>
                  <a:pt x="4076" y="4150"/>
                </a:lnTo>
                <a:lnTo>
                  <a:pt x="4139" y="4183"/>
                </a:lnTo>
                <a:lnTo>
                  <a:pt x="4202" y="4216"/>
                </a:lnTo>
                <a:lnTo>
                  <a:pt x="4267" y="4249"/>
                </a:lnTo>
                <a:lnTo>
                  <a:pt x="4331" y="4281"/>
                </a:lnTo>
                <a:lnTo>
                  <a:pt x="4395" y="4312"/>
                </a:lnTo>
                <a:lnTo>
                  <a:pt x="4461" y="4343"/>
                </a:lnTo>
                <a:lnTo>
                  <a:pt x="4525" y="4374"/>
                </a:lnTo>
                <a:lnTo>
                  <a:pt x="4591" y="4403"/>
                </a:lnTo>
                <a:lnTo>
                  <a:pt x="4657" y="4432"/>
                </a:lnTo>
                <a:lnTo>
                  <a:pt x="4724" y="4461"/>
                </a:lnTo>
                <a:lnTo>
                  <a:pt x="4789" y="4489"/>
                </a:lnTo>
                <a:lnTo>
                  <a:pt x="4856" y="4517"/>
                </a:lnTo>
                <a:lnTo>
                  <a:pt x="4822" y="4611"/>
                </a:lnTo>
                <a:lnTo>
                  <a:pt x="4789" y="4706"/>
                </a:lnTo>
                <a:lnTo>
                  <a:pt x="4756" y="4801"/>
                </a:lnTo>
                <a:lnTo>
                  <a:pt x="4726" y="4897"/>
                </a:lnTo>
                <a:lnTo>
                  <a:pt x="4695" y="4993"/>
                </a:lnTo>
                <a:lnTo>
                  <a:pt x="4665" y="5090"/>
                </a:lnTo>
                <a:lnTo>
                  <a:pt x="4637" y="5188"/>
                </a:lnTo>
                <a:lnTo>
                  <a:pt x="4610" y="5285"/>
                </a:lnTo>
                <a:lnTo>
                  <a:pt x="4583" y="5383"/>
                </a:lnTo>
                <a:lnTo>
                  <a:pt x="4557" y="5482"/>
                </a:lnTo>
                <a:lnTo>
                  <a:pt x="4533" y="5582"/>
                </a:lnTo>
                <a:lnTo>
                  <a:pt x="4509" y="5681"/>
                </a:lnTo>
                <a:lnTo>
                  <a:pt x="4486" y="5781"/>
                </a:lnTo>
                <a:lnTo>
                  <a:pt x="4465" y="5881"/>
                </a:lnTo>
                <a:lnTo>
                  <a:pt x="4444" y="5982"/>
                </a:lnTo>
                <a:lnTo>
                  <a:pt x="4425" y="6084"/>
                </a:lnTo>
                <a:lnTo>
                  <a:pt x="4406" y="6186"/>
                </a:lnTo>
                <a:lnTo>
                  <a:pt x="4388" y="6288"/>
                </a:lnTo>
                <a:lnTo>
                  <a:pt x="4372" y="6391"/>
                </a:lnTo>
                <a:lnTo>
                  <a:pt x="4356" y="6494"/>
                </a:lnTo>
                <a:lnTo>
                  <a:pt x="4342" y="6598"/>
                </a:lnTo>
                <a:lnTo>
                  <a:pt x="4328" y="6701"/>
                </a:lnTo>
                <a:lnTo>
                  <a:pt x="4315" y="6805"/>
                </a:lnTo>
                <a:lnTo>
                  <a:pt x="4304" y="6911"/>
                </a:lnTo>
                <a:lnTo>
                  <a:pt x="4294" y="7015"/>
                </a:lnTo>
                <a:lnTo>
                  <a:pt x="4284" y="7120"/>
                </a:lnTo>
                <a:lnTo>
                  <a:pt x="4275" y="7226"/>
                </a:lnTo>
                <a:lnTo>
                  <a:pt x="4268" y="7332"/>
                </a:lnTo>
                <a:lnTo>
                  <a:pt x="4262" y="7439"/>
                </a:lnTo>
                <a:lnTo>
                  <a:pt x="4257" y="7545"/>
                </a:lnTo>
                <a:lnTo>
                  <a:pt x="4253" y="7652"/>
                </a:lnTo>
                <a:lnTo>
                  <a:pt x="4248" y="7759"/>
                </a:lnTo>
                <a:lnTo>
                  <a:pt x="1073" y="7759"/>
                </a:lnTo>
                <a:lnTo>
                  <a:pt x="1081" y="7602"/>
                </a:lnTo>
                <a:lnTo>
                  <a:pt x="1092" y="7446"/>
                </a:lnTo>
                <a:lnTo>
                  <a:pt x="1107" y="7291"/>
                </a:lnTo>
                <a:lnTo>
                  <a:pt x="1125" y="7137"/>
                </a:lnTo>
                <a:lnTo>
                  <a:pt x="1146" y="6984"/>
                </a:lnTo>
                <a:lnTo>
                  <a:pt x="1171" y="6832"/>
                </a:lnTo>
                <a:lnTo>
                  <a:pt x="1200" y="6681"/>
                </a:lnTo>
                <a:lnTo>
                  <a:pt x="1231" y="6532"/>
                </a:lnTo>
                <a:lnTo>
                  <a:pt x="1265" y="6383"/>
                </a:lnTo>
                <a:lnTo>
                  <a:pt x="1304" y="6236"/>
                </a:lnTo>
                <a:lnTo>
                  <a:pt x="1345" y="6090"/>
                </a:lnTo>
                <a:lnTo>
                  <a:pt x="1389" y="5945"/>
                </a:lnTo>
                <a:lnTo>
                  <a:pt x="1437" y="5802"/>
                </a:lnTo>
                <a:lnTo>
                  <a:pt x="1487" y="5660"/>
                </a:lnTo>
                <a:lnTo>
                  <a:pt x="1540" y="5519"/>
                </a:lnTo>
                <a:lnTo>
                  <a:pt x="1597" y="5380"/>
                </a:lnTo>
                <a:lnTo>
                  <a:pt x="1656" y="5243"/>
                </a:lnTo>
                <a:lnTo>
                  <a:pt x="1719" y="5106"/>
                </a:lnTo>
                <a:lnTo>
                  <a:pt x="1785" y="4972"/>
                </a:lnTo>
                <a:lnTo>
                  <a:pt x="1852" y="4839"/>
                </a:lnTo>
                <a:lnTo>
                  <a:pt x="1923" y="4708"/>
                </a:lnTo>
                <a:lnTo>
                  <a:pt x="1997" y="4578"/>
                </a:lnTo>
                <a:lnTo>
                  <a:pt x="2074" y="4450"/>
                </a:lnTo>
                <a:lnTo>
                  <a:pt x="2153" y="4324"/>
                </a:lnTo>
                <a:lnTo>
                  <a:pt x="2234" y="4199"/>
                </a:lnTo>
                <a:lnTo>
                  <a:pt x="2319" y="4076"/>
                </a:lnTo>
                <a:lnTo>
                  <a:pt x="2405" y="3956"/>
                </a:lnTo>
                <a:lnTo>
                  <a:pt x="2496" y="3837"/>
                </a:lnTo>
                <a:lnTo>
                  <a:pt x="2587" y="3719"/>
                </a:lnTo>
                <a:lnTo>
                  <a:pt x="2681" y="3605"/>
                </a:lnTo>
                <a:lnTo>
                  <a:pt x="2779" y="3492"/>
                </a:lnTo>
                <a:lnTo>
                  <a:pt x="2878" y="3381"/>
                </a:lnTo>
                <a:close/>
                <a:moveTo>
                  <a:pt x="8474" y="7759"/>
                </a:moveTo>
                <a:lnTo>
                  <a:pt x="8474" y="5160"/>
                </a:lnTo>
                <a:lnTo>
                  <a:pt x="8559" y="5157"/>
                </a:lnTo>
                <a:lnTo>
                  <a:pt x="8644" y="5153"/>
                </a:lnTo>
                <a:lnTo>
                  <a:pt x="8728" y="5149"/>
                </a:lnTo>
                <a:lnTo>
                  <a:pt x="8812" y="5143"/>
                </a:lnTo>
                <a:lnTo>
                  <a:pt x="8896" y="5137"/>
                </a:lnTo>
                <a:lnTo>
                  <a:pt x="8980" y="5131"/>
                </a:lnTo>
                <a:lnTo>
                  <a:pt x="9063" y="5122"/>
                </a:lnTo>
                <a:lnTo>
                  <a:pt x="9146" y="5114"/>
                </a:lnTo>
                <a:lnTo>
                  <a:pt x="9230" y="5105"/>
                </a:lnTo>
                <a:lnTo>
                  <a:pt x="9313" y="5095"/>
                </a:lnTo>
                <a:lnTo>
                  <a:pt x="9395" y="5084"/>
                </a:lnTo>
                <a:lnTo>
                  <a:pt x="9477" y="5073"/>
                </a:lnTo>
                <a:lnTo>
                  <a:pt x="9559" y="5061"/>
                </a:lnTo>
                <a:lnTo>
                  <a:pt x="9641" y="5048"/>
                </a:lnTo>
                <a:lnTo>
                  <a:pt x="9723" y="5035"/>
                </a:lnTo>
                <a:lnTo>
                  <a:pt x="9804" y="5020"/>
                </a:lnTo>
                <a:lnTo>
                  <a:pt x="9885" y="5005"/>
                </a:lnTo>
                <a:lnTo>
                  <a:pt x="9965" y="4990"/>
                </a:lnTo>
                <a:lnTo>
                  <a:pt x="10046" y="4973"/>
                </a:lnTo>
                <a:lnTo>
                  <a:pt x="10126" y="4956"/>
                </a:lnTo>
                <a:lnTo>
                  <a:pt x="10206" y="4938"/>
                </a:lnTo>
                <a:lnTo>
                  <a:pt x="10287" y="4920"/>
                </a:lnTo>
                <a:lnTo>
                  <a:pt x="10366" y="4900"/>
                </a:lnTo>
                <a:lnTo>
                  <a:pt x="10445" y="4880"/>
                </a:lnTo>
                <a:lnTo>
                  <a:pt x="10524" y="4860"/>
                </a:lnTo>
                <a:lnTo>
                  <a:pt x="10602" y="4838"/>
                </a:lnTo>
                <a:lnTo>
                  <a:pt x="10681" y="4816"/>
                </a:lnTo>
                <a:lnTo>
                  <a:pt x="10759" y="4793"/>
                </a:lnTo>
                <a:lnTo>
                  <a:pt x="10836" y="4770"/>
                </a:lnTo>
                <a:lnTo>
                  <a:pt x="10914" y="4746"/>
                </a:lnTo>
                <a:lnTo>
                  <a:pt x="10990" y="4721"/>
                </a:lnTo>
                <a:lnTo>
                  <a:pt x="11066" y="4695"/>
                </a:lnTo>
                <a:lnTo>
                  <a:pt x="11099" y="4784"/>
                </a:lnTo>
                <a:lnTo>
                  <a:pt x="11130" y="4873"/>
                </a:lnTo>
                <a:lnTo>
                  <a:pt x="11161" y="4963"/>
                </a:lnTo>
                <a:lnTo>
                  <a:pt x="11191" y="5053"/>
                </a:lnTo>
                <a:lnTo>
                  <a:pt x="11219" y="5145"/>
                </a:lnTo>
                <a:lnTo>
                  <a:pt x="11247" y="5236"/>
                </a:lnTo>
                <a:lnTo>
                  <a:pt x="11274" y="5328"/>
                </a:lnTo>
                <a:lnTo>
                  <a:pt x="11299" y="5420"/>
                </a:lnTo>
                <a:lnTo>
                  <a:pt x="11325" y="5513"/>
                </a:lnTo>
                <a:lnTo>
                  <a:pt x="11349" y="5607"/>
                </a:lnTo>
                <a:lnTo>
                  <a:pt x="11372" y="5701"/>
                </a:lnTo>
                <a:lnTo>
                  <a:pt x="11395" y="5795"/>
                </a:lnTo>
                <a:lnTo>
                  <a:pt x="11415" y="5889"/>
                </a:lnTo>
                <a:lnTo>
                  <a:pt x="11436" y="5984"/>
                </a:lnTo>
                <a:lnTo>
                  <a:pt x="11455" y="6080"/>
                </a:lnTo>
                <a:lnTo>
                  <a:pt x="11474" y="6176"/>
                </a:lnTo>
                <a:lnTo>
                  <a:pt x="11491" y="6272"/>
                </a:lnTo>
                <a:lnTo>
                  <a:pt x="11509" y="6368"/>
                </a:lnTo>
                <a:lnTo>
                  <a:pt x="11524" y="6466"/>
                </a:lnTo>
                <a:lnTo>
                  <a:pt x="11538" y="6563"/>
                </a:lnTo>
                <a:lnTo>
                  <a:pt x="11553" y="6661"/>
                </a:lnTo>
                <a:lnTo>
                  <a:pt x="11565" y="6759"/>
                </a:lnTo>
                <a:lnTo>
                  <a:pt x="11577" y="6857"/>
                </a:lnTo>
                <a:lnTo>
                  <a:pt x="11589" y="6957"/>
                </a:lnTo>
                <a:lnTo>
                  <a:pt x="11598" y="7056"/>
                </a:lnTo>
                <a:lnTo>
                  <a:pt x="11607" y="7155"/>
                </a:lnTo>
                <a:lnTo>
                  <a:pt x="11615" y="7255"/>
                </a:lnTo>
                <a:lnTo>
                  <a:pt x="11623" y="7356"/>
                </a:lnTo>
                <a:lnTo>
                  <a:pt x="11629" y="7456"/>
                </a:lnTo>
                <a:lnTo>
                  <a:pt x="11634" y="7557"/>
                </a:lnTo>
                <a:lnTo>
                  <a:pt x="11638" y="7658"/>
                </a:lnTo>
                <a:lnTo>
                  <a:pt x="11641" y="7759"/>
                </a:lnTo>
                <a:lnTo>
                  <a:pt x="8474" y="7759"/>
                </a:lnTo>
                <a:close/>
                <a:moveTo>
                  <a:pt x="10879" y="11791"/>
                </a:moveTo>
                <a:lnTo>
                  <a:pt x="10807" y="11768"/>
                </a:lnTo>
                <a:lnTo>
                  <a:pt x="10735" y="11747"/>
                </a:lnTo>
                <a:lnTo>
                  <a:pt x="10663" y="11726"/>
                </a:lnTo>
                <a:lnTo>
                  <a:pt x="10590" y="11706"/>
                </a:lnTo>
                <a:lnTo>
                  <a:pt x="10518" y="11686"/>
                </a:lnTo>
                <a:lnTo>
                  <a:pt x="10446" y="11667"/>
                </a:lnTo>
                <a:lnTo>
                  <a:pt x="10373" y="11649"/>
                </a:lnTo>
                <a:lnTo>
                  <a:pt x="10299" y="11631"/>
                </a:lnTo>
                <a:lnTo>
                  <a:pt x="10226" y="11614"/>
                </a:lnTo>
                <a:lnTo>
                  <a:pt x="10152" y="11598"/>
                </a:lnTo>
                <a:lnTo>
                  <a:pt x="10078" y="11582"/>
                </a:lnTo>
                <a:lnTo>
                  <a:pt x="10003" y="11566"/>
                </a:lnTo>
                <a:lnTo>
                  <a:pt x="9929" y="11552"/>
                </a:lnTo>
                <a:lnTo>
                  <a:pt x="9854" y="11538"/>
                </a:lnTo>
                <a:lnTo>
                  <a:pt x="9780" y="11525"/>
                </a:lnTo>
                <a:lnTo>
                  <a:pt x="9704" y="11512"/>
                </a:lnTo>
                <a:lnTo>
                  <a:pt x="9629" y="11500"/>
                </a:lnTo>
                <a:lnTo>
                  <a:pt x="9553" y="11488"/>
                </a:lnTo>
                <a:lnTo>
                  <a:pt x="9477" y="11477"/>
                </a:lnTo>
                <a:lnTo>
                  <a:pt x="9401" y="11467"/>
                </a:lnTo>
                <a:lnTo>
                  <a:pt x="9325" y="11458"/>
                </a:lnTo>
                <a:lnTo>
                  <a:pt x="9249" y="11449"/>
                </a:lnTo>
                <a:lnTo>
                  <a:pt x="9172" y="11440"/>
                </a:lnTo>
                <a:lnTo>
                  <a:pt x="9095" y="11433"/>
                </a:lnTo>
                <a:lnTo>
                  <a:pt x="9018" y="11425"/>
                </a:lnTo>
                <a:lnTo>
                  <a:pt x="8941" y="11419"/>
                </a:lnTo>
                <a:lnTo>
                  <a:pt x="8864" y="11413"/>
                </a:lnTo>
                <a:lnTo>
                  <a:pt x="8786" y="11408"/>
                </a:lnTo>
                <a:lnTo>
                  <a:pt x="8708" y="11404"/>
                </a:lnTo>
                <a:lnTo>
                  <a:pt x="8630" y="11400"/>
                </a:lnTo>
                <a:lnTo>
                  <a:pt x="8552" y="11396"/>
                </a:lnTo>
                <a:lnTo>
                  <a:pt x="8474" y="11394"/>
                </a:lnTo>
                <a:lnTo>
                  <a:pt x="8474" y="8277"/>
                </a:lnTo>
                <a:lnTo>
                  <a:pt x="11641" y="8277"/>
                </a:lnTo>
                <a:lnTo>
                  <a:pt x="11637" y="8394"/>
                </a:lnTo>
                <a:lnTo>
                  <a:pt x="11632" y="8512"/>
                </a:lnTo>
                <a:lnTo>
                  <a:pt x="11626" y="8628"/>
                </a:lnTo>
                <a:lnTo>
                  <a:pt x="11617" y="8746"/>
                </a:lnTo>
                <a:lnTo>
                  <a:pt x="11608" y="8862"/>
                </a:lnTo>
                <a:lnTo>
                  <a:pt x="11598" y="8977"/>
                </a:lnTo>
                <a:lnTo>
                  <a:pt x="11586" y="9092"/>
                </a:lnTo>
                <a:lnTo>
                  <a:pt x="11572" y="9207"/>
                </a:lnTo>
                <a:lnTo>
                  <a:pt x="11558" y="9321"/>
                </a:lnTo>
                <a:lnTo>
                  <a:pt x="11542" y="9435"/>
                </a:lnTo>
                <a:lnTo>
                  <a:pt x="11525" y="9548"/>
                </a:lnTo>
                <a:lnTo>
                  <a:pt x="11506" y="9661"/>
                </a:lnTo>
                <a:lnTo>
                  <a:pt x="11486" y="9773"/>
                </a:lnTo>
                <a:lnTo>
                  <a:pt x="11466" y="9884"/>
                </a:lnTo>
                <a:lnTo>
                  <a:pt x="11443" y="9995"/>
                </a:lnTo>
                <a:lnTo>
                  <a:pt x="11419" y="10106"/>
                </a:lnTo>
                <a:lnTo>
                  <a:pt x="11395" y="10216"/>
                </a:lnTo>
                <a:lnTo>
                  <a:pt x="11368" y="10325"/>
                </a:lnTo>
                <a:lnTo>
                  <a:pt x="11341" y="10434"/>
                </a:lnTo>
                <a:lnTo>
                  <a:pt x="11313" y="10543"/>
                </a:lnTo>
                <a:lnTo>
                  <a:pt x="11283" y="10650"/>
                </a:lnTo>
                <a:lnTo>
                  <a:pt x="11252" y="10757"/>
                </a:lnTo>
                <a:lnTo>
                  <a:pt x="11220" y="10863"/>
                </a:lnTo>
                <a:lnTo>
                  <a:pt x="11186" y="10969"/>
                </a:lnTo>
                <a:lnTo>
                  <a:pt x="11152" y="11074"/>
                </a:lnTo>
                <a:lnTo>
                  <a:pt x="11117" y="11178"/>
                </a:lnTo>
                <a:lnTo>
                  <a:pt x="11080" y="11282"/>
                </a:lnTo>
                <a:lnTo>
                  <a:pt x="11042" y="11386"/>
                </a:lnTo>
                <a:lnTo>
                  <a:pt x="11003" y="11488"/>
                </a:lnTo>
                <a:lnTo>
                  <a:pt x="10962" y="11590"/>
                </a:lnTo>
                <a:lnTo>
                  <a:pt x="10921" y="11690"/>
                </a:lnTo>
                <a:lnTo>
                  <a:pt x="10879" y="11791"/>
                </a:lnTo>
                <a:close/>
                <a:moveTo>
                  <a:pt x="11162" y="12440"/>
                </a:moveTo>
                <a:lnTo>
                  <a:pt x="11275" y="12484"/>
                </a:lnTo>
                <a:lnTo>
                  <a:pt x="11387" y="12529"/>
                </a:lnTo>
                <a:lnTo>
                  <a:pt x="11497" y="12575"/>
                </a:lnTo>
                <a:lnTo>
                  <a:pt x="11606" y="12624"/>
                </a:lnTo>
                <a:lnTo>
                  <a:pt x="11715" y="12674"/>
                </a:lnTo>
                <a:lnTo>
                  <a:pt x="11824" y="12726"/>
                </a:lnTo>
                <a:lnTo>
                  <a:pt x="11930" y="12779"/>
                </a:lnTo>
                <a:lnTo>
                  <a:pt x="12036" y="12833"/>
                </a:lnTo>
                <a:lnTo>
                  <a:pt x="12142" y="12889"/>
                </a:lnTo>
                <a:lnTo>
                  <a:pt x="12245" y="12946"/>
                </a:lnTo>
                <a:lnTo>
                  <a:pt x="12349" y="13005"/>
                </a:lnTo>
                <a:lnTo>
                  <a:pt x="12451" y="13065"/>
                </a:lnTo>
                <a:lnTo>
                  <a:pt x="12552" y="13127"/>
                </a:lnTo>
                <a:lnTo>
                  <a:pt x="12653" y="13191"/>
                </a:lnTo>
                <a:lnTo>
                  <a:pt x="12751" y="13255"/>
                </a:lnTo>
                <a:lnTo>
                  <a:pt x="12850" y="13320"/>
                </a:lnTo>
                <a:lnTo>
                  <a:pt x="12759" y="13395"/>
                </a:lnTo>
                <a:lnTo>
                  <a:pt x="12666" y="13469"/>
                </a:lnTo>
                <a:lnTo>
                  <a:pt x="12573" y="13540"/>
                </a:lnTo>
                <a:lnTo>
                  <a:pt x="12477" y="13612"/>
                </a:lnTo>
                <a:lnTo>
                  <a:pt x="12381" y="13681"/>
                </a:lnTo>
                <a:lnTo>
                  <a:pt x="12283" y="13748"/>
                </a:lnTo>
                <a:lnTo>
                  <a:pt x="12185" y="13814"/>
                </a:lnTo>
                <a:lnTo>
                  <a:pt x="12084" y="13878"/>
                </a:lnTo>
                <a:lnTo>
                  <a:pt x="11984" y="13940"/>
                </a:lnTo>
                <a:lnTo>
                  <a:pt x="11881" y="14001"/>
                </a:lnTo>
                <a:lnTo>
                  <a:pt x="11779" y="14062"/>
                </a:lnTo>
                <a:lnTo>
                  <a:pt x="11674" y="14119"/>
                </a:lnTo>
                <a:lnTo>
                  <a:pt x="11568" y="14175"/>
                </a:lnTo>
                <a:lnTo>
                  <a:pt x="11461" y="14229"/>
                </a:lnTo>
                <a:lnTo>
                  <a:pt x="11354" y="14282"/>
                </a:lnTo>
                <a:lnTo>
                  <a:pt x="11245" y="14333"/>
                </a:lnTo>
                <a:lnTo>
                  <a:pt x="11136" y="14382"/>
                </a:lnTo>
                <a:lnTo>
                  <a:pt x="11025" y="14429"/>
                </a:lnTo>
                <a:lnTo>
                  <a:pt x="10914" y="14475"/>
                </a:lnTo>
                <a:lnTo>
                  <a:pt x="10802" y="14519"/>
                </a:lnTo>
                <a:lnTo>
                  <a:pt x="10688" y="14561"/>
                </a:lnTo>
                <a:lnTo>
                  <a:pt x="10573" y="14601"/>
                </a:lnTo>
                <a:lnTo>
                  <a:pt x="10458" y="14639"/>
                </a:lnTo>
                <a:lnTo>
                  <a:pt x="10342" y="14676"/>
                </a:lnTo>
                <a:lnTo>
                  <a:pt x="10225" y="14710"/>
                </a:lnTo>
                <a:lnTo>
                  <a:pt x="10107" y="14743"/>
                </a:lnTo>
                <a:lnTo>
                  <a:pt x="9989" y="14774"/>
                </a:lnTo>
                <a:lnTo>
                  <a:pt x="9869" y="14802"/>
                </a:lnTo>
                <a:lnTo>
                  <a:pt x="9749" y="14829"/>
                </a:lnTo>
                <a:lnTo>
                  <a:pt x="9628" y="14854"/>
                </a:lnTo>
                <a:lnTo>
                  <a:pt x="9507" y="14877"/>
                </a:lnTo>
                <a:lnTo>
                  <a:pt x="9383" y="14898"/>
                </a:lnTo>
                <a:lnTo>
                  <a:pt x="9450" y="14833"/>
                </a:lnTo>
                <a:lnTo>
                  <a:pt x="9516" y="14767"/>
                </a:lnTo>
                <a:lnTo>
                  <a:pt x="9582" y="14700"/>
                </a:lnTo>
                <a:lnTo>
                  <a:pt x="9645" y="14633"/>
                </a:lnTo>
                <a:lnTo>
                  <a:pt x="9710" y="14564"/>
                </a:lnTo>
                <a:lnTo>
                  <a:pt x="9772" y="14495"/>
                </a:lnTo>
                <a:lnTo>
                  <a:pt x="9835" y="14424"/>
                </a:lnTo>
                <a:lnTo>
                  <a:pt x="9897" y="14354"/>
                </a:lnTo>
                <a:lnTo>
                  <a:pt x="9958" y="14282"/>
                </a:lnTo>
                <a:lnTo>
                  <a:pt x="10019" y="14210"/>
                </a:lnTo>
                <a:lnTo>
                  <a:pt x="10078" y="14137"/>
                </a:lnTo>
                <a:lnTo>
                  <a:pt x="10138" y="14064"/>
                </a:lnTo>
                <a:lnTo>
                  <a:pt x="10195" y="13988"/>
                </a:lnTo>
                <a:lnTo>
                  <a:pt x="10254" y="13913"/>
                </a:lnTo>
                <a:lnTo>
                  <a:pt x="10310" y="13837"/>
                </a:lnTo>
                <a:lnTo>
                  <a:pt x="10367" y="13761"/>
                </a:lnTo>
                <a:lnTo>
                  <a:pt x="10422" y="13684"/>
                </a:lnTo>
                <a:lnTo>
                  <a:pt x="10476" y="13606"/>
                </a:lnTo>
                <a:lnTo>
                  <a:pt x="10531" y="13526"/>
                </a:lnTo>
                <a:lnTo>
                  <a:pt x="10584" y="13447"/>
                </a:lnTo>
                <a:lnTo>
                  <a:pt x="10636" y="13367"/>
                </a:lnTo>
                <a:lnTo>
                  <a:pt x="10688" y="13286"/>
                </a:lnTo>
                <a:lnTo>
                  <a:pt x="10739" y="13204"/>
                </a:lnTo>
                <a:lnTo>
                  <a:pt x="10789" y="13121"/>
                </a:lnTo>
                <a:lnTo>
                  <a:pt x="10839" y="13039"/>
                </a:lnTo>
                <a:lnTo>
                  <a:pt x="10888" y="12955"/>
                </a:lnTo>
                <a:lnTo>
                  <a:pt x="10935" y="12871"/>
                </a:lnTo>
                <a:lnTo>
                  <a:pt x="10982" y="12786"/>
                </a:lnTo>
                <a:lnTo>
                  <a:pt x="11028" y="12701"/>
                </a:lnTo>
                <a:lnTo>
                  <a:pt x="11074" y="12614"/>
                </a:lnTo>
                <a:lnTo>
                  <a:pt x="11119" y="12528"/>
                </a:lnTo>
                <a:lnTo>
                  <a:pt x="11162" y="12440"/>
                </a:lnTo>
                <a:close/>
                <a:moveTo>
                  <a:pt x="8474" y="14988"/>
                </a:moveTo>
                <a:lnTo>
                  <a:pt x="8474" y="11911"/>
                </a:lnTo>
                <a:lnTo>
                  <a:pt x="8545" y="11913"/>
                </a:lnTo>
                <a:lnTo>
                  <a:pt x="8616" y="11916"/>
                </a:lnTo>
                <a:lnTo>
                  <a:pt x="8687" y="11920"/>
                </a:lnTo>
                <a:lnTo>
                  <a:pt x="8757" y="11924"/>
                </a:lnTo>
                <a:lnTo>
                  <a:pt x="8828" y="11929"/>
                </a:lnTo>
                <a:lnTo>
                  <a:pt x="8899" y="11934"/>
                </a:lnTo>
                <a:lnTo>
                  <a:pt x="8969" y="11940"/>
                </a:lnTo>
                <a:lnTo>
                  <a:pt x="9039" y="11946"/>
                </a:lnTo>
                <a:lnTo>
                  <a:pt x="9108" y="11953"/>
                </a:lnTo>
                <a:lnTo>
                  <a:pt x="9178" y="11960"/>
                </a:lnTo>
                <a:lnTo>
                  <a:pt x="9248" y="11968"/>
                </a:lnTo>
                <a:lnTo>
                  <a:pt x="9317" y="11976"/>
                </a:lnTo>
                <a:lnTo>
                  <a:pt x="9387" y="11986"/>
                </a:lnTo>
                <a:lnTo>
                  <a:pt x="9455" y="11995"/>
                </a:lnTo>
                <a:lnTo>
                  <a:pt x="9524" y="12005"/>
                </a:lnTo>
                <a:lnTo>
                  <a:pt x="9593" y="12016"/>
                </a:lnTo>
                <a:lnTo>
                  <a:pt x="9661" y="12027"/>
                </a:lnTo>
                <a:lnTo>
                  <a:pt x="9729" y="12039"/>
                </a:lnTo>
                <a:lnTo>
                  <a:pt x="9797" y="12051"/>
                </a:lnTo>
                <a:lnTo>
                  <a:pt x="9865" y="12064"/>
                </a:lnTo>
                <a:lnTo>
                  <a:pt x="9932" y="12077"/>
                </a:lnTo>
                <a:lnTo>
                  <a:pt x="10000" y="12091"/>
                </a:lnTo>
                <a:lnTo>
                  <a:pt x="10067" y="12106"/>
                </a:lnTo>
                <a:lnTo>
                  <a:pt x="10134" y="12121"/>
                </a:lnTo>
                <a:lnTo>
                  <a:pt x="10200" y="12136"/>
                </a:lnTo>
                <a:lnTo>
                  <a:pt x="10267" y="12153"/>
                </a:lnTo>
                <a:lnTo>
                  <a:pt x="10334" y="12169"/>
                </a:lnTo>
                <a:lnTo>
                  <a:pt x="10399" y="12187"/>
                </a:lnTo>
                <a:lnTo>
                  <a:pt x="10465" y="12204"/>
                </a:lnTo>
                <a:lnTo>
                  <a:pt x="10531" y="12223"/>
                </a:lnTo>
                <a:lnTo>
                  <a:pt x="10596" y="12242"/>
                </a:lnTo>
                <a:lnTo>
                  <a:pt x="10661" y="12262"/>
                </a:lnTo>
                <a:lnTo>
                  <a:pt x="10610" y="12363"/>
                </a:lnTo>
                <a:lnTo>
                  <a:pt x="10557" y="12462"/>
                </a:lnTo>
                <a:lnTo>
                  <a:pt x="10504" y="12561"/>
                </a:lnTo>
                <a:lnTo>
                  <a:pt x="10450" y="12659"/>
                </a:lnTo>
                <a:lnTo>
                  <a:pt x="10393" y="12757"/>
                </a:lnTo>
                <a:lnTo>
                  <a:pt x="10337" y="12853"/>
                </a:lnTo>
                <a:lnTo>
                  <a:pt x="10279" y="12948"/>
                </a:lnTo>
                <a:lnTo>
                  <a:pt x="10220" y="13042"/>
                </a:lnTo>
                <a:lnTo>
                  <a:pt x="10159" y="13135"/>
                </a:lnTo>
                <a:lnTo>
                  <a:pt x="10099" y="13228"/>
                </a:lnTo>
                <a:lnTo>
                  <a:pt x="10036" y="13319"/>
                </a:lnTo>
                <a:lnTo>
                  <a:pt x="9972" y="13410"/>
                </a:lnTo>
                <a:lnTo>
                  <a:pt x="9909" y="13499"/>
                </a:lnTo>
                <a:lnTo>
                  <a:pt x="9843" y="13588"/>
                </a:lnTo>
                <a:lnTo>
                  <a:pt x="9776" y="13675"/>
                </a:lnTo>
                <a:lnTo>
                  <a:pt x="9710" y="13761"/>
                </a:lnTo>
                <a:lnTo>
                  <a:pt x="9641" y="13846"/>
                </a:lnTo>
                <a:lnTo>
                  <a:pt x="9571" y="13930"/>
                </a:lnTo>
                <a:lnTo>
                  <a:pt x="9501" y="14012"/>
                </a:lnTo>
                <a:lnTo>
                  <a:pt x="9430" y="14095"/>
                </a:lnTo>
                <a:lnTo>
                  <a:pt x="9358" y="14175"/>
                </a:lnTo>
                <a:lnTo>
                  <a:pt x="9284" y="14255"/>
                </a:lnTo>
                <a:lnTo>
                  <a:pt x="9210" y="14333"/>
                </a:lnTo>
                <a:lnTo>
                  <a:pt x="9135" y="14410"/>
                </a:lnTo>
                <a:lnTo>
                  <a:pt x="9059" y="14487"/>
                </a:lnTo>
                <a:lnTo>
                  <a:pt x="8982" y="14562"/>
                </a:lnTo>
                <a:lnTo>
                  <a:pt x="8904" y="14636"/>
                </a:lnTo>
                <a:lnTo>
                  <a:pt x="8825" y="14708"/>
                </a:lnTo>
                <a:lnTo>
                  <a:pt x="8746" y="14779"/>
                </a:lnTo>
                <a:lnTo>
                  <a:pt x="8666" y="14850"/>
                </a:lnTo>
                <a:lnTo>
                  <a:pt x="8584" y="14918"/>
                </a:lnTo>
                <a:lnTo>
                  <a:pt x="8502" y="14987"/>
                </a:lnTo>
                <a:lnTo>
                  <a:pt x="8474" y="14988"/>
                </a:lnTo>
                <a:close/>
                <a:moveTo>
                  <a:pt x="7036" y="14898"/>
                </a:moveTo>
                <a:lnTo>
                  <a:pt x="6913" y="14877"/>
                </a:lnTo>
                <a:lnTo>
                  <a:pt x="6791" y="14854"/>
                </a:lnTo>
                <a:lnTo>
                  <a:pt x="6670" y="14829"/>
                </a:lnTo>
                <a:lnTo>
                  <a:pt x="6550" y="14802"/>
                </a:lnTo>
                <a:lnTo>
                  <a:pt x="6431" y="14774"/>
                </a:lnTo>
                <a:lnTo>
                  <a:pt x="6312" y="14743"/>
                </a:lnTo>
                <a:lnTo>
                  <a:pt x="6194" y="14710"/>
                </a:lnTo>
                <a:lnTo>
                  <a:pt x="6077" y="14676"/>
                </a:lnTo>
                <a:lnTo>
                  <a:pt x="5961" y="14639"/>
                </a:lnTo>
                <a:lnTo>
                  <a:pt x="5846" y="14601"/>
                </a:lnTo>
                <a:lnTo>
                  <a:pt x="5731" y="14561"/>
                </a:lnTo>
                <a:lnTo>
                  <a:pt x="5618" y="14519"/>
                </a:lnTo>
                <a:lnTo>
                  <a:pt x="5505" y="14475"/>
                </a:lnTo>
                <a:lnTo>
                  <a:pt x="5395" y="14429"/>
                </a:lnTo>
                <a:lnTo>
                  <a:pt x="5284" y="14382"/>
                </a:lnTo>
                <a:lnTo>
                  <a:pt x="5174" y="14333"/>
                </a:lnTo>
                <a:lnTo>
                  <a:pt x="5065" y="14282"/>
                </a:lnTo>
                <a:lnTo>
                  <a:pt x="4958" y="14229"/>
                </a:lnTo>
                <a:lnTo>
                  <a:pt x="4851" y="14175"/>
                </a:lnTo>
                <a:lnTo>
                  <a:pt x="4746" y="14119"/>
                </a:lnTo>
                <a:lnTo>
                  <a:pt x="4641" y="14062"/>
                </a:lnTo>
                <a:lnTo>
                  <a:pt x="4538" y="14001"/>
                </a:lnTo>
                <a:lnTo>
                  <a:pt x="4436" y="13940"/>
                </a:lnTo>
                <a:lnTo>
                  <a:pt x="4335" y="13878"/>
                </a:lnTo>
                <a:lnTo>
                  <a:pt x="4235" y="13814"/>
                </a:lnTo>
                <a:lnTo>
                  <a:pt x="4137" y="13748"/>
                </a:lnTo>
                <a:lnTo>
                  <a:pt x="4038" y="13681"/>
                </a:lnTo>
                <a:lnTo>
                  <a:pt x="3943" y="13612"/>
                </a:lnTo>
                <a:lnTo>
                  <a:pt x="3847" y="13540"/>
                </a:lnTo>
                <a:lnTo>
                  <a:pt x="3753" y="13469"/>
                </a:lnTo>
                <a:lnTo>
                  <a:pt x="3660" y="13395"/>
                </a:lnTo>
                <a:lnTo>
                  <a:pt x="3569" y="13320"/>
                </a:lnTo>
                <a:lnTo>
                  <a:pt x="3668" y="13255"/>
                </a:lnTo>
                <a:lnTo>
                  <a:pt x="3767" y="13191"/>
                </a:lnTo>
                <a:lnTo>
                  <a:pt x="3867" y="13127"/>
                </a:lnTo>
                <a:lnTo>
                  <a:pt x="3968" y="13065"/>
                </a:lnTo>
                <a:lnTo>
                  <a:pt x="4071" y="13005"/>
                </a:lnTo>
                <a:lnTo>
                  <a:pt x="4174" y="12946"/>
                </a:lnTo>
                <a:lnTo>
                  <a:pt x="4278" y="12889"/>
                </a:lnTo>
                <a:lnTo>
                  <a:pt x="4383" y="12833"/>
                </a:lnTo>
                <a:lnTo>
                  <a:pt x="4489" y="12779"/>
                </a:lnTo>
                <a:lnTo>
                  <a:pt x="4596" y="12726"/>
                </a:lnTo>
                <a:lnTo>
                  <a:pt x="4704" y="12674"/>
                </a:lnTo>
                <a:lnTo>
                  <a:pt x="4813" y="12624"/>
                </a:lnTo>
                <a:lnTo>
                  <a:pt x="4923" y="12575"/>
                </a:lnTo>
                <a:lnTo>
                  <a:pt x="5033" y="12529"/>
                </a:lnTo>
                <a:lnTo>
                  <a:pt x="5144" y="12484"/>
                </a:lnTo>
                <a:lnTo>
                  <a:pt x="5257" y="12440"/>
                </a:lnTo>
                <a:lnTo>
                  <a:pt x="5301" y="12528"/>
                </a:lnTo>
                <a:lnTo>
                  <a:pt x="5345" y="12614"/>
                </a:lnTo>
                <a:lnTo>
                  <a:pt x="5391" y="12701"/>
                </a:lnTo>
                <a:lnTo>
                  <a:pt x="5437" y="12786"/>
                </a:lnTo>
                <a:lnTo>
                  <a:pt x="5484" y="12871"/>
                </a:lnTo>
                <a:lnTo>
                  <a:pt x="5532" y="12955"/>
                </a:lnTo>
                <a:lnTo>
                  <a:pt x="5580" y="13039"/>
                </a:lnTo>
                <a:lnTo>
                  <a:pt x="5630" y="13121"/>
                </a:lnTo>
                <a:lnTo>
                  <a:pt x="5680" y="13204"/>
                </a:lnTo>
                <a:lnTo>
                  <a:pt x="5731" y="13286"/>
                </a:lnTo>
                <a:lnTo>
                  <a:pt x="5783" y="13367"/>
                </a:lnTo>
                <a:lnTo>
                  <a:pt x="5835" y="13447"/>
                </a:lnTo>
                <a:lnTo>
                  <a:pt x="5888" y="13526"/>
                </a:lnTo>
                <a:lnTo>
                  <a:pt x="5943" y="13606"/>
                </a:lnTo>
                <a:lnTo>
                  <a:pt x="5997" y="13684"/>
                </a:lnTo>
                <a:lnTo>
                  <a:pt x="6052" y="13761"/>
                </a:lnTo>
                <a:lnTo>
                  <a:pt x="6109" y="13837"/>
                </a:lnTo>
                <a:lnTo>
                  <a:pt x="6166" y="13913"/>
                </a:lnTo>
                <a:lnTo>
                  <a:pt x="6224" y="13988"/>
                </a:lnTo>
                <a:lnTo>
                  <a:pt x="6282" y="14064"/>
                </a:lnTo>
                <a:lnTo>
                  <a:pt x="6341" y="14137"/>
                </a:lnTo>
                <a:lnTo>
                  <a:pt x="6400" y="14210"/>
                </a:lnTo>
                <a:lnTo>
                  <a:pt x="6461" y="14282"/>
                </a:lnTo>
                <a:lnTo>
                  <a:pt x="6522" y="14354"/>
                </a:lnTo>
                <a:lnTo>
                  <a:pt x="6584" y="14424"/>
                </a:lnTo>
                <a:lnTo>
                  <a:pt x="6647" y="14495"/>
                </a:lnTo>
                <a:lnTo>
                  <a:pt x="6710" y="14564"/>
                </a:lnTo>
                <a:lnTo>
                  <a:pt x="6774" y="14633"/>
                </a:lnTo>
                <a:lnTo>
                  <a:pt x="6839" y="14700"/>
                </a:lnTo>
                <a:lnTo>
                  <a:pt x="6903" y="14767"/>
                </a:lnTo>
                <a:lnTo>
                  <a:pt x="6969" y="14833"/>
                </a:lnTo>
                <a:lnTo>
                  <a:pt x="7036" y="14898"/>
                </a:lnTo>
                <a:close/>
                <a:moveTo>
                  <a:pt x="7945" y="8277"/>
                </a:moveTo>
                <a:lnTo>
                  <a:pt x="7945" y="11394"/>
                </a:lnTo>
                <a:lnTo>
                  <a:pt x="7867" y="11396"/>
                </a:lnTo>
                <a:lnTo>
                  <a:pt x="7789" y="11400"/>
                </a:lnTo>
                <a:lnTo>
                  <a:pt x="7711" y="11404"/>
                </a:lnTo>
                <a:lnTo>
                  <a:pt x="7633" y="11408"/>
                </a:lnTo>
                <a:lnTo>
                  <a:pt x="7555" y="11413"/>
                </a:lnTo>
                <a:lnTo>
                  <a:pt x="7478" y="11419"/>
                </a:lnTo>
                <a:lnTo>
                  <a:pt x="7401" y="11425"/>
                </a:lnTo>
                <a:lnTo>
                  <a:pt x="7324" y="11433"/>
                </a:lnTo>
                <a:lnTo>
                  <a:pt x="7247" y="11440"/>
                </a:lnTo>
                <a:lnTo>
                  <a:pt x="7170" y="11449"/>
                </a:lnTo>
                <a:lnTo>
                  <a:pt x="7094" y="11458"/>
                </a:lnTo>
                <a:lnTo>
                  <a:pt x="7018" y="11467"/>
                </a:lnTo>
                <a:lnTo>
                  <a:pt x="6942" y="11477"/>
                </a:lnTo>
                <a:lnTo>
                  <a:pt x="6866" y="11488"/>
                </a:lnTo>
                <a:lnTo>
                  <a:pt x="6790" y="11500"/>
                </a:lnTo>
                <a:lnTo>
                  <a:pt x="6715" y="11512"/>
                </a:lnTo>
                <a:lnTo>
                  <a:pt x="6640" y="11525"/>
                </a:lnTo>
                <a:lnTo>
                  <a:pt x="6565" y="11538"/>
                </a:lnTo>
                <a:lnTo>
                  <a:pt x="6491" y="11552"/>
                </a:lnTo>
                <a:lnTo>
                  <a:pt x="6416" y="11566"/>
                </a:lnTo>
                <a:lnTo>
                  <a:pt x="6342" y="11582"/>
                </a:lnTo>
                <a:lnTo>
                  <a:pt x="6268" y="11598"/>
                </a:lnTo>
                <a:lnTo>
                  <a:pt x="6194" y="11614"/>
                </a:lnTo>
                <a:lnTo>
                  <a:pt x="6120" y="11631"/>
                </a:lnTo>
                <a:lnTo>
                  <a:pt x="6047" y="11649"/>
                </a:lnTo>
                <a:lnTo>
                  <a:pt x="5973" y="11667"/>
                </a:lnTo>
                <a:lnTo>
                  <a:pt x="5901" y="11686"/>
                </a:lnTo>
                <a:lnTo>
                  <a:pt x="5829" y="11706"/>
                </a:lnTo>
                <a:lnTo>
                  <a:pt x="5756" y="11726"/>
                </a:lnTo>
                <a:lnTo>
                  <a:pt x="5684" y="11747"/>
                </a:lnTo>
                <a:lnTo>
                  <a:pt x="5612" y="11768"/>
                </a:lnTo>
                <a:lnTo>
                  <a:pt x="5540" y="11791"/>
                </a:lnTo>
                <a:lnTo>
                  <a:pt x="5498" y="11690"/>
                </a:lnTo>
                <a:lnTo>
                  <a:pt x="5457" y="11590"/>
                </a:lnTo>
                <a:lnTo>
                  <a:pt x="5417" y="11488"/>
                </a:lnTo>
                <a:lnTo>
                  <a:pt x="5377" y="11386"/>
                </a:lnTo>
                <a:lnTo>
                  <a:pt x="5339" y="11282"/>
                </a:lnTo>
                <a:lnTo>
                  <a:pt x="5303" y="11178"/>
                </a:lnTo>
                <a:lnTo>
                  <a:pt x="5267" y="11074"/>
                </a:lnTo>
                <a:lnTo>
                  <a:pt x="5233" y="10969"/>
                </a:lnTo>
                <a:lnTo>
                  <a:pt x="5200" y="10863"/>
                </a:lnTo>
                <a:lnTo>
                  <a:pt x="5167" y="10757"/>
                </a:lnTo>
                <a:lnTo>
                  <a:pt x="5136" y="10650"/>
                </a:lnTo>
                <a:lnTo>
                  <a:pt x="5106" y="10543"/>
                </a:lnTo>
                <a:lnTo>
                  <a:pt x="5079" y="10434"/>
                </a:lnTo>
                <a:lnTo>
                  <a:pt x="5051" y="10325"/>
                </a:lnTo>
                <a:lnTo>
                  <a:pt x="5025" y="10216"/>
                </a:lnTo>
                <a:lnTo>
                  <a:pt x="5000" y="10106"/>
                </a:lnTo>
                <a:lnTo>
                  <a:pt x="4976" y="9995"/>
                </a:lnTo>
                <a:lnTo>
                  <a:pt x="4954" y="9884"/>
                </a:lnTo>
                <a:lnTo>
                  <a:pt x="4933" y="9773"/>
                </a:lnTo>
                <a:lnTo>
                  <a:pt x="4913" y="9661"/>
                </a:lnTo>
                <a:lnTo>
                  <a:pt x="4895" y="9548"/>
                </a:lnTo>
                <a:lnTo>
                  <a:pt x="4877" y="9435"/>
                </a:lnTo>
                <a:lnTo>
                  <a:pt x="4861" y="9321"/>
                </a:lnTo>
                <a:lnTo>
                  <a:pt x="4847" y="9207"/>
                </a:lnTo>
                <a:lnTo>
                  <a:pt x="4833" y="9092"/>
                </a:lnTo>
                <a:lnTo>
                  <a:pt x="4822" y="8977"/>
                </a:lnTo>
                <a:lnTo>
                  <a:pt x="4811" y="8862"/>
                </a:lnTo>
                <a:lnTo>
                  <a:pt x="4802" y="8746"/>
                </a:lnTo>
                <a:lnTo>
                  <a:pt x="4794" y="8628"/>
                </a:lnTo>
                <a:lnTo>
                  <a:pt x="4787" y="8512"/>
                </a:lnTo>
                <a:lnTo>
                  <a:pt x="4782" y="8394"/>
                </a:lnTo>
                <a:lnTo>
                  <a:pt x="4779" y="8277"/>
                </a:lnTo>
                <a:lnTo>
                  <a:pt x="7945" y="8277"/>
                </a:lnTo>
                <a:close/>
                <a:moveTo>
                  <a:pt x="5353" y="4695"/>
                </a:moveTo>
                <a:lnTo>
                  <a:pt x="5430" y="4721"/>
                </a:lnTo>
                <a:lnTo>
                  <a:pt x="5507" y="4746"/>
                </a:lnTo>
                <a:lnTo>
                  <a:pt x="5583" y="4770"/>
                </a:lnTo>
                <a:lnTo>
                  <a:pt x="5661" y="4793"/>
                </a:lnTo>
                <a:lnTo>
                  <a:pt x="5739" y="4816"/>
                </a:lnTo>
                <a:lnTo>
                  <a:pt x="5817" y="4838"/>
                </a:lnTo>
                <a:lnTo>
                  <a:pt x="5896" y="4860"/>
                </a:lnTo>
                <a:lnTo>
                  <a:pt x="5974" y="4880"/>
                </a:lnTo>
                <a:lnTo>
                  <a:pt x="6053" y="4900"/>
                </a:lnTo>
                <a:lnTo>
                  <a:pt x="6134" y="4920"/>
                </a:lnTo>
                <a:lnTo>
                  <a:pt x="6213" y="4938"/>
                </a:lnTo>
                <a:lnTo>
                  <a:pt x="6293" y="4956"/>
                </a:lnTo>
                <a:lnTo>
                  <a:pt x="6373" y="4973"/>
                </a:lnTo>
                <a:lnTo>
                  <a:pt x="6454" y="4990"/>
                </a:lnTo>
                <a:lnTo>
                  <a:pt x="6535" y="5005"/>
                </a:lnTo>
                <a:lnTo>
                  <a:pt x="6615" y="5020"/>
                </a:lnTo>
                <a:lnTo>
                  <a:pt x="6697" y="5035"/>
                </a:lnTo>
                <a:lnTo>
                  <a:pt x="6778" y="5048"/>
                </a:lnTo>
                <a:lnTo>
                  <a:pt x="6860" y="5061"/>
                </a:lnTo>
                <a:lnTo>
                  <a:pt x="6942" y="5073"/>
                </a:lnTo>
                <a:lnTo>
                  <a:pt x="7024" y="5084"/>
                </a:lnTo>
                <a:lnTo>
                  <a:pt x="7106" y="5095"/>
                </a:lnTo>
                <a:lnTo>
                  <a:pt x="7189" y="5105"/>
                </a:lnTo>
                <a:lnTo>
                  <a:pt x="7273" y="5114"/>
                </a:lnTo>
                <a:lnTo>
                  <a:pt x="7356" y="5122"/>
                </a:lnTo>
                <a:lnTo>
                  <a:pt x="7439" y="5131"/>
                </a:lnTo>
                <a:lnTo>
                  <a:pt x="7523" y="5137"/>
                </a:lnTo>
                <a:lnTo>
                  <a:pt x="7607" y="5143"/>
                </a:lnTo>
                <a:lnTo>
                  <a:pt x="7691" y="5149"/>
                </a:lnTo>
                <a:lnTo>
                  <a:pt x="7775" y="5153"/>
                </a:lnTo>
                <a:lnTo>
                  <a:pt x="7860" y="5157"/>
                </a:lnTo>
                <a:lnTo>
                  <a:pt x="7945" y="5160"/>
                </a:lnTo>
                <a:lnTo>
                  <a:pt x="7945" y="7759"/>
                </a:lnTo>
                <a:lnTo>
                  <a:pt x="4779" y="7759"/>
                </a:lnTo>
                <a:lnTo>
                  <a:pt x="4782" y="7658"/>
                </a:lnTo>
                <a:lnTo>
                  <a:pt x="4786" y="7557"/>
                </a:lnTo>
                <a:lnTo>
                  <a:pt x="4791" y="7456"/>
                </a:lnTo>
                <a:lnTo>
                  <a:pt x="4797" y="7356"/>
                </a:lnTo>
                <a:lnTo>
                  <a:pt x="4805" y="7255"/>
                </a:lnTo>
                <a:lnTo>
                  <a:pt x="4812" y="7155"/>
                </a:lnTo>
                <a:lnTo>
                  <a:pt x="4821" y="7056"/>
                </a:lnTo>
                <a:lnTo>
                  <a:pt x="4831" y="6957"/>
                </a:lnTo>
                <a:lnTo>
                  <a:pt x="4843" y="6857"/>
                </a:lnTo>
                <a:lnTo>
                  <a:pt x="4854" y="6759"/>
                </a:lnTo>
                <a:lnTo>
                  <a:pt x="4867" y="6661"/>
                </a:lnTo>
                <a:lnTo>
                  <a:pt x="4881" y="6563"/>
                </a:lnTo>
                <a:lnTo>
                  <a:pt x="4896" y="6466"/>
                </a:lnTo>
                <a:lnTo>
                  <a:pt x="4911" y="6368"/>
                </a:lnTo>
                <a:lnTo>
                  <a:pt x="4928" y="6272"/>
                </a:lnTo>
                <a:lnTo>
                  <a:pt x="4945" y="6176"/>
                </a:lnTo>
                <a:lnTo>
                  <a:pt x="4964" y="6080"/>
                </a:lnTo>
                <a:lnTo>
                  <a:pt x="4983" y="5984"/>
                </a:lnTo>
                <a:lnTo>
                  <a:pt x="5004" y="5889"/>
                </a:lnTo>
                <a:lnTo>
                  <a:pt x="5025" y="5795"/>
                </a:lnTo>
                <a:lnTo>
                  <a:pt x="5048" y="5701"/>
                </a:lnTo>
                <a:lnTo>
                  <a:pt x="5070" y="5607"/>
                </a:lnTo>
                <a:lnTo>
                  <a:pt x="5095" y="5513"/>
                </a:lnTo>
                <a:lnTo>
                  <a:pt x="5120" y="5420"/>
                </a:lnTo>
                <a:lnTo>
                  <a:pt x="5145" y="5328"/>
                </a:lnTo>
                <a:lnTo>
                  <a:pt x="5172" y="5236"/>
                </a:lnTo>
                <a:lnTo>
                  <a:pt x="5201" y="5145"/>
                </a:lnTo>
                <a:lnTo>
                  <a:pt x="5228" y="5053"/>
                </a:lnTo>
                <a:lnTo>
                  <a:pt x="5258" y="4963"/>
                </a:lnTo>
                <a:lnTo>
                  <a:pt x="5289" y="4873"/>
                </a:lnTo>
                <a:lnTo>
                  <a:pt x="5321" y="4784"/>
                </a:lnTo>
                <a:lnTo>
                  <a:pt x="5353" y="4695"/>
                </a:lnTo>
                <a:close/>
                <a:moveTo>
                  <a:pt x="5056" y="4040"/>
                </a:moveTo>
                <a:lnTo>
                  <a:pt x="4994" y="4015"/>
                </a:lnTo>
                <a:lnTo>
                  <a:pt x="4934" y="3989"/>
                </a:lnTo>
                <a:lnTo>
                  <a:pt x="4873" y="3963"/>
                </a:lnTo>
                <a:lnTo>
                  <a:pt x="4813" y="3936"/>
                </a:lnTo>
                <a:lnTo>
                  <a:pt x="4753" y="3909"/>
                </a:lnTo>
                <a:lnTo>
                  <a:pt x="4693" y="3882"/>
                </a:lnTo>
                <a:lnTo>
                  <a:pt x="4633" y="3854"/>
                </a:lnTo>
                <a:lnTo>
                  <a:pt x="4575" y="3825"/>
                </a:lnTo>
                <a:lnTo>
                  <a:pt x="4515" y="3796"/>
                </a:lnTo>
                <a:lnTo>
                  <a:pt x="4457" y="3766"/>
                </a:lnTo>
                <a:lnTo>
                  <a:pt x="4398" y="3736"/>
                </a:lnTo>
                <a:lnTo>
                  <a:pt x="4341" y="3705"/>
                </a:lnTo>
                <a:lnTo>
                  <a:pt x="4282" y="3674"/>
                </a:lnTo>
                <a:lnTo>
                  <a:pt x="4225" y="3643"/>
                </a:lnTo>
                <a:lnTo>
                  <a:pt x="4168" y="3611"/>
                </a:lnTo>
                <a:lnTo>
                  <a:pt x="4111" y="3579"/>
                </a:lnTo>
                <a:lnTo>
                  <a:pt x="3998" y="3513"/>
                </a:lnTo>
                <a:lnTo>
                  <a:pt x="3886" y="3446"/>
                </a:lnTo>
                <a:lnTo>
                  <a:pt x="3776" y="3377"/>
                </a:lnTo>
                <a:lnTo>
                  <a:pt x="3667" y="3305"/>
                </a:lnTo>
                <a:lnTo>
                  <a:pt x="3559" y="3233"/>
                </a:lnTo>
                <a:lnTo>
                  <a:pt x="3451" y="3159"/>
                </a:lnTo>
                <a:lnTo>
                  <a:pt x="3345" y="3084"/>
                </a:lnTo>
                <a:lnTo>
                  <a:pt x="3241" y="3007"/>
                </a:lnTo>
                <a:lnTo>
                  <a:pt x="3337" y="2917"/>
                </a:lnTo>
                <a:lnTo>
                  <a:pt x="3436" y="2829"/>
                </a:lnTo>
                <a:lnTo>
                  <a:pt x="3535" y="2743"/>
                </a:lnTo>
                <a:lnTo>
                  <a:pt x="3637" y="2659"/>
                </a:lnTo>
                <a:lnTo>
                  <a:pt x="3740" y="2576"/>
                </a:lnTo>
                <a:lnTo>
                  <a:pt x="3845" y="2496"/>
                </a:lnTo>
                <a:lnTo>
                  <a:pt x="3951" y="2417"/>
                </a:lnTo>
                <a:lnTo>
                  <a:pt x="4059" y="2340"/>
                </a:lnTo>
                <a:lnTo>
                  <a:pt x="4168" y="2266"/>
                </a:lnTo>
                <a:lnTo>
                  <a:pt x="4279" y="2193"/>
                </a:lnTo>
                <a:lnTo>
                  <a:pt x="4391" y="2122"/>
                </a:lnTo>
                <a:lnTo>
                  <a:pt x="4505" y="2054"/>
                </a:lnTo>
                <a:lnTo>
                  <a:pt x="4620" y="1986"/>
                </a:lnTo>
                <a:lnTo>
                  <a:pt x="4736" y="1921"/>
                </a:lnTo>
                <a:lnTo>
                  <a:pt x="4854" y="1859"/>
                </a:lnTo>
                <a:lnTo>
                  <a:pt x="4973" y="1799"/>
                </a:lnTo>
                <a:lnTo>
                  <a:pt x="5093" y="1740"/>
                </a:lnTo>
                <a:lnTo>
                  <a:pt x="5215" y="1684"/>
                </a:lnTo>
                <a:lnTo>
                  <a:pt x="5338" y="1630"/>
                </a:lnTo>
                <a:lnTo>
                  <a:pt x="5461" y="1579"/>
                </a:lnTo>
                <a:lnTo>
                  <a:pt x="5587" y="1528"/>
                </a:lnTo>
                <a:lnTo>
                  <a:pt x="5714" y="1481"/>
                </a:lnTo>
                <a:lnTo>
                  <a:pt x="5841" y="1436"/>
                </a:lnTo>
                <a:lnTo>
                  <a:pt x="5969" y="1393"/>
                </a:lnTo>
                <a:lnTo>
                  <a:pt x="6100" y="1353"/>
                </a:lnTo>
                <a:lnTo>
                  <a:pt x="6230" y="1315"/>
                </a:lnTo>
                <a:lnTo>
                  <a:pt x="6362" y="1279"/>
                </a:lnTo>
                <a:lnTo>
                  <a:pt x="6495" y="1246"/>
                </a:lnTo>
                <a:lnTo>
                  <a:pt x="6628" y="1215"/>
                </a:lnTo>
                <a:lnTo>
                  <a:pt x="6764" y="1187"/>
                </a:lnTo>
                <a:lnTo>
                  <a:pt x="6899" y="1161"/>
                </a:lnTo>
                <a:lnTo>
                  <a:pt x="7036" y="1137"/>
                </a:lnTo>
                <a:lnTo>
                  <a:pt x="6960" y="1213"/>
                </a:lnTo>
                <a:lnTo>
                  <a:pt x="6884" y="1289"/>
                </a:lnTo>
                <a:lnTo>
                  <a:pt x="6809" y="1367"/>
                </a:lnTo>
                <a:lnTo>
                  <a:pt x="6735" y="1446"/>
                </a:lnTo>
                <a:lnTo>
                  <a:pt x="6662" y="1525"/>
                </a:lnTo>
                <a:lnTo>
                  <a:pt x="6589" y="1607"/>
                </a:lnTo>
                <a:lnTo>
                  <a:pt x="6518" y="1689"/>
                </a:lnTo>
                <a:lnTo>
                  <a:pt x="6448" y="1771"/>
                </a:lnTo>
                <a:lnTo>
                  <a:pt x="6379" y="1855"/>
                </a:lnTo>
                <a:lnTo>
                  <a:pt x="6310" y="1940"/>
                </a:lnTo>
                <a:lnTo>
                  <a:pt x="6242" y="2027"/>
                </a:lnTo>
                <a:lnTo>
                  <a:pt x="6176" y="2113"/>
                </a:lnTo>
                <a:lnTo>
                  <a:pt x="6110" y="2201"/>
                </a:lnTo>
                <a:lnTo>
                  <a:pt x="6045" y="2290"/>
                </a:lnTo>
                <a:lnTo>
                  <a:pt x="5982" y="2379"/>
                </a:lnTo>
                <a:lnTo>
                  <a:pt x="5919" y="2471"/>
                </a:lnTo>
                <a:lnTo>
                  <a:pt x="5857" y="2562"/>
                </a:lnTo>
                <a:lnTo>
                  <a:pt x="5797" y="2654"/>
                </a:lnTo>
                <a:lnTo>
                  <a:pt x="5736" y="2748"/>
                </a:lnTo>
                <a:lnTo>
                  <a:pt x="5678" y="2842"/>
                </a:lnTo>
                <a:lnTo>
                  <a:pt x="5620" y="2938"/>
                </a:lnTo>
                <a:lnTo>
                  <a:pt x="5564" y="3034"/>
                </a:lnTo>
                <a:lnTo>
                  <a:pt x="5508" y="3130"/>
                </a:lnTo>
                <a:lnTo>
                  <a:pt x="5453" y="3228"/>
                </a:lnTo>
                <a:lnTo>
                  <a:pt x="5400" y="3326"/>
                </a:lnTo>
                <a:lnTo>
                  <a:pt x="5347" y="3427"/>
                </a:lnTo>
                <a:lnTo>
                  <a:pt x="5296" y="3527"/>
                </a:lnTo>
                <a:lnTo>
                  <a:pt x="5246" y="3628"/>
                </a:lnTo>
                <a:lnTo>
                  <a:pt x="5197" y="3729"/>
                </a:lnTo>
                <a:lnTo>
                  <a:pt x="5148" y="3833"/>
                </a:lnTo>
                <a:lnTo>
                  <a:pt x="5102" y="3936"/>
                </a:lnTo>
                <a:lnTo>
                  <a:pt x="5056" y="4040"/>
                </a:lnTo>
                <a:close/>
                <a:moveTo>
                  <a:pt x="7945" y="1047"/>
                </a:moveTo>
                <a:lnTo>
                  <a:pt x="7945" y="4642"/>
                </a:lnTo>
                <a:lnTo>
                  <a:pt x="7867" y="4639"/>
                </a:lnTo>
                <a:lnTo>
                  <a:pt x="7789" y="4635"/>
                </a:lnTo>
                <a:lnTo>
                  <a:pt x="7711" y="4631"/>
                </a:lnTo>
                <a:lnTo>
                  <a:pt x="7633" y="4626"/>
                </a:lnTo>
                <a:lnTo>
                  <a:pt x="7556" y="4621"/>
                </a:lnTo>
                <a:lnTo>
                  <a:pt x="7478" y="4614"/>
                </a:lnTo>
                <a:lnTo>
                  <a:pt x="7401" y="4607"/>
                </a:lnTo>
                <a:lnTo>
                  <a:pt x="7325" y="4600"/>
                </a:lnTo>
                <a:lnTo>
                  <a:pt x="7248" y="4591"/>
                </a:lnTo>
                <a:lnTo>
                  <a:pt x="7172" y="4582"/>
                </a:lnTo>
                <a:lnTo>
                  <a:pt x="7095" y="4573"/>
                </a:lnTo>
                <a:lnTo>
                  <a:pt x="7020" y="4562"/>
                </a:lnTo>
                <a:lnTo>
                  <a:pt x="6944" y="4551"/>
                </a:lnTo>
                <a:lnTo>
                  <a:pt x="6868" y="4540"/>
                </a:lnTo>
                <a:lnTo>
                  <a:pt x="6793" y="4527"/>
                </a:lnTo>
                <a:lnTo>
                  <a:pt x="6718" y="4514"/>
                </a:lnTo>
                <a:lnTo>
                  <a:pt x="6644" y="4501"/>
                </a:lnTo>
                <a:lnTo>
                  <a:pt x="6569" y="4486"/>
                </a:lnTo>
                <a:lnTo>
                  <a:pt x="6495" y="4471"/>
                </a:lnTo>
                <a:lnTo>
                  <a:pt x="6421" y="4456"/>
                </a:lnTo>
                <a:lnTo>
                  <a:pt x="6347" y="4439"/>
                </a:lnTo>
                <a:lnTo>
                  <a:pt x="6273" y="4423"/>
                </a:lnTo>
                <a:lnTo>
                  <a:pt x="6200" y="4405"/>
                </a:lnTo>
                <a:lnTo>
                  <a:pt x="6127" y="4387"/>
                </a:lnTo>
                <a:lnTo>
                  <a:pt x="6055" y="4368"/>
                </a:lnTo>
                <a:lnTo>
                  <a:pt x="5982" y="4348"/>
                </a:lnTo>
                <a:lnTo>
                  <a:pt x="5910" y="4328"/>
                </a:lnTo>
                <a:lnTo>
                  <a:pt x="5838" y="4308"/>
                </a:lnTo>
                <a:lnTo>
                  <a:pt x="5766" y="4286"/>
                </a:lnTo>
                <a:lnTo>
                  <a:pt x="5694" y="4264"/>
                </a:lnTo>
                <a:lnTo>
                  <a:pt x="5624" y="4242"/>
                </a:lnTo>
                <a:lnTo>
                  <a:pt x="5553" y="4217"/>
                </a:lnTo>
                <a:lnTo>
                  <a:pt x="5605" y="4099"/>
                </a:lnTo>
                <a:lnTo>
                  <a:pt x="5658" y="3982"/>
                </a:lnTo>
                <a:lnTo>
                  <a:pt x="5714" y="3866"/>
                </a:lnTo>
                <a:lnTo>
                  <a:pt x="5771" y="3750"/>
                </a:lnTo>
                <a:lnTo>
                  <a:pt x="5830" y="3637"/>
                </a:lnTo>
                <a:lnTo>
                  <a:pt x="5889" y="3524"/>
                </a:lnTo>
                <a:lnTo>
                  <a:pt x="5951" y="3412"/>
                </a:lnTo>
                <a:lnTo>
                  <a:pt x="6014" y="3301"/>
                </a:lnTo>
                <a:lnTo>
                  <a:pt x="6078" y="3192"/>
                </a:lnTo>
                <a:lnTo>
                  <a:pt x="6144" y="3084"/>
                </a:lnTo>
                <a:lnTo>
                  <a:pt x="6212" y="2978"/>
                </a:lnTo>
                <a:lnTo>
                  <a:pt x="6279" y="2871"/>
                </a:lnTo>
                <a:lnTo>
                  <a:pt x="6349" y="2767"/>
                </a:lnTo>
                <a:lnTo>
                  <a:pt x="6421" y="2664"/>
                </a:lnTo>
                <a:lnTo>
                  <a:pt x="6494" y="2563"/>
                </a:lnTo>
                <a:lnTo>
                  <a:pt x="6568" y="2463"/>
                </a:lnTo>
                <a:lnTo>
                  <a:pt x="6643" y="2363"/>
                </a:lnTo>
                <a:lnTo>
                  <a:pt x="6718" y="2265"/>
                </a:lnTo>
                <a:lnTo>
                  <a:pt x="6796" y="2169"/>
                </a:lnTo>
                <a:lnTo>
                  <a:pt x="6875" y="2074"/>
                </a:lnTo>
                <a:lnTo>
                  <a:pt x="6955" y="1980"/>
                </a:lnTo>
                <a:lnTo>
                  <a:pt x="7038" y="1888"/>
                </a:lnTo>
                <a:lnTo>
                  <a:pt x="7121" y="1798"/>
                </a:lnTo>
                <a:lnTo>
                  <a:pt x="7204" y="1709"/>
                </a:lnTo>
                <a:lnTo>
                  <a:pt x="7289" y="1621"/>
                </a:lnTo>
                <a:lnTo>
                  <a:pt x="7375" y="1534"/>
                </a:lnTo>
                <a:lnTo>
                  <a:pt x="7463" y="1449"/>
                </a:lnTo>
                <a:lnTo>
                  <a:pt x="7552" y="1366"/>
                </a:lnTo>
                <a:lnTo>
                  <a:pt x="7642" y="1285"/>
                </a:lnTo>
                <a:lnTo>
                  <a:pt x="7732" y="1205"/>
                </a:lnTo>
                <a:lnTo>
                  <a:pt x="7825" y="1126"/>
                </a:lnTo>
                <a:lnTo>
                  <a:pt x="7918" y="1049"/>
                </a:lnTo>
                <a:lnTo>
                  <a:pt x="7931" y="1048"/>
                </a:lnTo>
                <a:lnTo>
                  <a:pt x="7945" y="1047"/>
                </a:lnTo>
                <a:close/>
                <a:moveTo>
                  <a:pt x="9383" y="1137"/>
                </a:moveTo>
                <a:lnTo>
                  <a:pt x="9520" y="1161"/>
                </a:lnTo>
                <a:lnTo>
                  <a:pt x="9656" y="1187"/>
                </a:lnTo>
                <a:lnTo>
                  <a:pt x="9791" y="1215"/>
                </a:lnTo>
                <a:lnTo>
                  <a:pt x="9924" y="1246"/>
                </a:lnTo>
                <a:lnTo>
                  <a:pt x="10058" y="1279"/>
                </a:lnTo>
                <a:lnTo>
                  <a:pt x="10189" y="1315"/>
                </a:lnTo>
                <a:lnTo>
                  <a:pt x="10320" y="1353"/>
                </a:lnTo>
                <a:lnTo>
                  <a:pt x="10450" y="1393"/>
                </a:lnTo>
                <a:lnTo>
                  <a:pt x="10578" y="1436"/>
                </a:lnTo>
                <a:lnTo>
                  <a:pt x="10706" y="1481"/>
                </a:lnTo>
                <a:lnTo>
                  <a:pt x="10832" y="1528"/>
                </a:lnTo>
                <a:lnTo>
                  <a:pt x="10958" y="1579"/>
                </a:lnTo>
                <a:lnTo>
                  <a:pt x="11082" y="1630"/>
                </a:lnTo>
                <a:lnTo>
                  <a:pt x="11205" y="1684"/>
                </a:lnTo>
                <a:lnTo>
                  <a:pt x="11326" y="1740"/>
                </a:lnTo>
                <a:lnTo>
                  <a:pt x="11446" y="1799"/>
                </a:lnTo>
                <a:lnTo>
                  <a:pt x="11565" y="1859"/>
                </a:lnTo>
                <a:lnTo>
                  <a:pt x="11683" y="1921"/>
                </a:lnTo>
                <a:lnTo>
                  <a:pt x="11799" y="1986"/>
                </a:lnTo>
                <a:lnTo>
                  <a:pt x="11914" y="2054"/>
                </a:lnTo>
                <a:lnTo>
                  <a:pt x="12028" y="2122"/>
                </a:lnTo>
                <a:lnTo>
                  <a:pt x="12140" y="2193"/>
                </a:lnTo>
                <a:lnTo>
                  <a:pt x="12251" y="2266"/>
                </a:lnTo>
                <a:lnTo>
                  <a:pt x="12360" y="2340"/>
                </a:lnTo>
                <a:lnTo>
                  <a:pt x="12468" y="2417"/>
                </a:lnTo>
                <a:lnTo>
                  <a:pt x="12574" y="2496"/>
                </a:lnTo>
                <a:lnTo>
                  <a:pt x="12679" y="2576"/>
                </a:lnTo>
                <a:lnTo>
                  <a:pt x="12782" y="2659"/>
                </a:lnTo>
                <a:lnTo>
                  <a:pt x="12884" y="2743"/>
                </a:lnTo>
                <a:lnTo>
                  <a:pt x="12983" y="2829"/>
                </a:lnTo>
                <a:lnTo>
                  <a:pt x="13082" y="2917"/>
                </a:lnTo>
                <a:lnTo>
                  <a:pt x="13178" y="3007"/>
                </a:lnTo>
                <a:lnTo>
                  <a:pt x="13074" y="3084"/>
                </a:lnTo>
                <a:lnTo>
                  <a:pt x="12968" y="3159"/>
                </a:lnTo>
                <a:lnTo>
                  <a:pt x="12861" y="3233"/>
                </a:lnTo>
                <a:lnTo>
                  <a:pt x="12752" y="3305"/>
                </a:lnTo>
                <a:lnTo>
                  <a:pt x="12644" y="3377"/>
                </a:lnTo>
                <a:lnTo>
                  <a:pt x="12533" y="3446"/>
                </a:lnTo>
                <a:lnTo>
                  <a:pt x="12421" y="3513"/>
                </a:lnTo>
                <a:lnTo>
                  <a:pt x="12308" y="3579"/>
                </a:lnTo>
                <a:lnTo>
                  <a:pt x="12252" y="3611"/>
                </a:lnTo>
                <a:lnTo>
                  <a:pt x="12194" y="3643"/>
                </a:lnTo>
                <a:lnTo>
                  <a:pt x="12137" y="3674"/>
                </a:lnTo>
                <a:lnTo>
                  <a:pt x="12078" y="3705"/>
                </a:lnTo>
                <a:lnTo>
                  <a:pt x="12021" y="3736"/>
                </a:lnTo>
                <a:lnTo>
                  <a:pt x="11962" y="3766"/>
                </a:lnTo>
                <a:lnTo>
                  <a:pt x="11904" y="3796"/>
                </a:lnTo>
                <a:lnTo>
                  <a:pt x="11844" y="3825"/>
                </a:lnTo>
                <a:lnTo>
                  <a:pt x="11786" y="3854"/>
                </a:lnTo>
                <a:lnTo>
                  <a:pt x="11726" y="3882"/>
                </a:lnTo>
                <a:lnTo>
                  <a:pt x="11667" y="3909"/>
                </a:lnTo>
                <a:lnTo>
                  <a:pt x="11606" y="3936"/>
                </a:lnTo>
                <a:lnTo>
                  <a:pt x="11546" y="3963"/>
                </a:lnTo>
                <a:lnTo>
                  <a:pt x="11485" y="3989"/>
                </a:lnTo>
                <a:lnTo>
                  <a:pt x="11425" y="4015"/>
                </a:lnTo>
                <a:lnTo>
                  <a:pt x="11363" y="4040"/>
                </a:lnTo>
                <a:lnTo>
                  <a:pt x="11317" y="3936"/>
                </a:lnTo>
                <a:lnTo>
                  <a:pt x="11271" y="3833"/>
                </a:lnTo>
                <a:lnTo>
                  <a:pt x="11222" y="3729"/>
                </a:lnTo>
                <a:lnTo>
                  <a:pt x="11173" y="3628"/>
                </a:lnTo>
                <a:lnTo>
                  <a:pt x="11123" y="3527"/>
                </a:lnTo>
                <a:lnTo>
                  <a:pt x="11072" y="3427"/>
                </a:lnTo>
                <a:lnTo>
                  <a:pt x="11019" y="3326"/>
                </a:lnTo>
                <a:lnTo>
                  <a:pt x="10966" y="3228"/>
                </a:lnTo>
                <a:lnTo>
                  <a:pt x="10911" y="3130"/>
                </a:lnTo>
                <a:lnTo>
                  <a:pt x="10855" y="3034"/>
                </a:lnTo>
                <a:lnTo>
                  <a:pt x="10799" y="2938"/>
                </a:lnTo>
                <a:lnTo>
                  <a:pt x="10741" y="2842"/>
                </a:lnTo>
                <a:lnTo>
                  <a:pt x="10683" y="2748"/>
                </a:lnTo>
                <a:lnTo>
                  <a:pt x="10623" y="2654"/>
                </a:lnTo>
                <a:lnTo>
                  <a:pt x="10562" y="2562"/>
                </a:lnTo>
                <a:lnTo>
                  <a:pt x="10500" y="2471"/>
                </a:lnTo>
                <a:lnTo>
                  <a:pt x="10437" y="2379"/>
                </a:lnTo>
                <a:lnTo>
                  <a:pt x="10374" y="2290"/>
                </a:lnTo>
                <a:lnTo>
                  <a:pt x="10309" y="2201"/>
                </a:lnTo>
                <a:lnTo>
                  <a:pt x="10243" y="2113"/>
                </a:lnTo>
                <a:lnTo>
                  <a:pt x="10177" y="2027"/>
                </a:lnTo>
                <a:lnTo>
                  <a:pt x="10109" y="1940"/>
                </a:lnTo>
                <a:lnTo>
                  <a:pt x="10041" y="1855"/>
                </a:lnTo>
                <a:lnTo>
                  <a:pt x="9971" y="1771"/>
                </a:lnTo>
                <a:lnTo>
                  <a:pt x="9901" y="1689"/>
                </a:lnTo>
                <a:lnTo>
                  <a:pt x="9830" y="1607"/>
                </a:lnTo>
                <a:lnTo>
                  <a:pt x="9758" y="1525"/>
                </a:lnTo>
                <a:lnTo>
                  <a:pt x="9685" y="1446"/>
                </a:lnTo>
                <a:lnTo>
                  <a:pt x="9610" y="1367"/>
                </a:lnTo>
                <a:lnTo>
                  <a:pt x="9536" y="1289"/>
                </a:lnTo>
                <a:lnTo>
                  <a:pt x="9460" y="1213"/>
                </a:lnTo>
                <a:lnTo>
                  <a:pt x="9383" y="1137"/>
                </a:lnTo>
                <a:close/>
                <a:moveTo>
                  <a:pt x="8502" y="1049"/>
                </a:moveTo>
                <a:lnTo>
                  <a:pt x="8595" y="1126"/>
                </a:lnTo>
                <a:lnTo>
                  <a:pt x="8687" y="1205"/>
                </a:lnTo>
                <a:lnTo>
                  <a:pt x="8778" y="1285"/>
                </a:lnTo>
                <a:lnTo>
                  <a:pt x="8867" y="1366"/>
                </a:lnTo>
                <a:lnTo>
                  <a:pt x="8957" y="1449"/>
                </a:lnTo>
                <a:lnTo>
                  <a:pt x="9044" y="1534"/>
                </a:lnTo>
                <a:lnTo>
                  <a:pt x="9130" y="1621"/>
                </a:lnTo>
                <a:lnTo>
                  <a:pt x="9215" y="1709"/>
                </a:lnTo>
                <a:lnTo>
                  <a:pt x="9299" y="1798"/>
                </a:lnTo>
                <a:lnTo>
                  <a:pt x="9382" y="1888"/>
                </a:lnTo>
                <a:lnTo>
                  <a:pt x="9464" y="1980"/>
                </a:lnTo>
                <a:lnTo>
                  <a:pt x="9544" y="2074"/>
                </a:lnTo>
                <a:lnTo>
                  <a:pt x="9623" y="2169"/>
                </a:lnTo>
                <a:lnTo>
                  <a:pt x="9701" y="2265"/>
                </a:lnTo>
                <a:lnTo>
                  <a:pt x="9778" y="2363"/>
                </a:lnTo>
                <a:lnTo>
                  <a:pt x="9852" y="2463"/>
                </a:lnTo>
                <a:lnTo>
                  <a:pt x="9926" y="2563"/>
                </a:lnTo>
                <a:lnTo>
                  <a:pt x="9999" y="2664"/>
                </a:lnTo>
                <a:lnTo>
                  <a:pt x="10070" y="2767"/>
                </a:lnTo>
                <a:lnTo>
                  <a:pt x="10140" y="2871"/>
                </a:lnTo>
                <a:lnTo>
                  <a:pt x="10209" y="2978"/>
                </a:lnTo>
                <a:lnTo>
                  <a:pt x="10275" y="3084"/>
                </a:lnTo>
                <a:lnTo>
                  <a:pt x="10341" y="3192"/>
                </a:lnTo>
                <a:lnTo>
                  <a:pt x="10406" y="3301"/>
                </a:lnTo>
                <a:lnTo>
                  <a:pt x="10468" y="3412"/>
                </a:lnTo>
                <a:lnTo>
                  <a:pt x="10530" y="3524"/>
                </a:lnTo>
                <a:lnTo>
                  <a:pt x="10589" y="3637"/>
                </a:lnTo>
                <a:lnTo>
                  <a:pt x="10648" y="3750"/>
                </a:lnTo>
                <a:lnTo>
                  <a:pt x="10705" y="3866"/>
                </a:lnTo>
                <a:lnTo>
                  <a:pt x="10761" y="3982"/>
                </a:lnTo>
                <a:lnTo>
                  <a:pt x="10815" y="4099"/>
                </a:lnTo>
                <a:lnTo>
                  <a:pt x="10867" y="4217"/>
                </a:lnTo>
                <a:lnTo>
                  <a:pt x="10797" y="4242"/>
                </a:lnTo>
                <a:lnTo>
                  <a:pt x="10725" y="4264"/>
                </a:lnTo>
                <a:lnTo>
                  <a:pt x="10654" y="4286"/>
                </a:lnTo>
                <a:lnTo>
                  <a:pt x="10582" y="4308"/>
                </a:lnTo>
                <a:lnTo>
                  <a:pt x="10510" y="4328"/>
                </a:lnTo>
                <a:lnTo>
                  <a:pt x="10437" y="4348"/>
                </a:lnTo>
                <a:lnTo>
                  <a:pt x="10366" y="4368"/>
                </a:lnTo>
                <a:lnTo>
                  <a:pt x="10293" y="4387"/>
                </a:lnTo>
                <a:lnTo>
                  <a:pt x="10219" y="4405"/>
                </a:lnTo>
                <a:lnTo>
                  <a:pt x="10146" y="4423"/>
                </a:lnTo>
                <a:lnTo>
                  <a:pt x="10072" y="4439"/>
                </a:lnTo>
                <a:lnTo>
                  <a:pt x="9998" y="4456"/>
                </a:lnTo>
                <a:lnTo>
                  <a:pt x="9924" y="4471"/>
                </a:lnTo>
                <a:lnTo>
                  <a:pt x="9850" y="4486"/>
                </a:lnTo>
                <a:lnTo>
                  <a:pt x="9775" y="4501"/>
                </a:lnTo>
                <a:lnTo>
                  <a:pt x="9701" y="4514"/>
                </a:lnTo>
                <a:lnTo>
                  <a:pt x="9626" y="4527"/>
                </a:lnTo>
                <a:lnTo>
                  <a:pt x="9551" y="4540"/>
                </a:lnTo>
                <a:lnTo>
                  <a:pt x="9475" y="4551"/>
                </a:lnTo>
                <a:lnTo>
                  <a:pt x="9400" y="4562"/>
                </a:lnTo>
                <a:lnTo>
                  <a:pt x="9324" y="4573"/>
                </a:lnTo>
                <a:lnTo>
                  <a:pt x="9247" y="4582"/>
                </a:lnTo>
                <a:lnTo>
                  <a:pt x="9171" y="4591"/>
                </a:lnTo>
                <a:lnTo>
                  <a:pt x="9094" y="4600"/>
                </a:lnTo>
                <a:lnTo>
                  <a:pt x="9018" y="4607"/>
                </a:lnTo>
                <a:lnTo>
                  <a:pt x="8940" y="4614"/>
                </a:lnTo>
                <a:lnTo>
                  <a:pt x="8863" y="4621"/>
                </a:lnTo>
                <a:lnTo>
                  <a:pt x="8786" y="4626"/>
                </a:lnTo>
                <a:lnTo>
                  <a:pt x="8708" y="4631"/>
                </a:lnTo>
                <a:lnTo>
                  <a:pt x="8630" y="4635"/>
                </a:lnTo>
                <a:lnTo>
                  <a:pt x="8552" y="4639"/>
                </a:lnTo>
                <a:lnTo>
                  <a:pt x="8474" y="4642"/>
                </a:lnTo>
                <a:lnTo>
                  <a:pt x="8474" y="1047"/>
                </a:lnTo>
                <a:lnTo>
                  <a:pt x="8489" y="1048"/>
                </a:lnTo>
                <a:lnTo>
                  <a:pt x="8502" y="1049"/>
                </a:lnTo>
                <a:close/>
                <a:moveTo>
                  <a:pt x="7917" y="14987"/>
                </a:moveTo>
                <a:lnTo>
                  <a:pt x="7835" y="14918"/>
                </a:lnTo>
                <a:lnTo>
                  <a:pt x="7754" y="14850"/>
                </a:lnTo>
                <a:lnTo>
                  <a:pt x="7673" y="14779"/>
                </a:lnTo>
                <a:lnTo>
                  <a:pt x="7594" y="14708"/>
                </a:lnTo>
                <a:lnTo>
                  <a:pt x="7515" y="14636"/>
                </a:lnTo>
                <a:lnTo>
                  <a:pt x="7437" y="14562"/>
                </a:lnTo>
                <a:lnTo>
                  <a:pt x="7360" y="14487"/>
                </a:lnTo>
                <a:lnTo>
                  <a:pt x="7284" y="14410"/>
                </a:lnTo>
                <a:lnTo>
                  <a:pt x="7209" y="14333"/>
                </a:lnTo>
                <a:lnTo>
                  <a:pt x="7135" y="14255"/>
                </a:lnTo>
                <a:lnTo>
                  <a:pt x="7061" y="14175"/>
                </a:lnTo>
                <a:lnTo>
                  <a:pt x="6989" y="14095"/>
                </a:lnTo>
                <a:lnTo>
                  <a:pt x="6919" y="14012"/>
                </a:lnTo>
                <a:lnTo>
                  <a:pt x="6848" y="13930"/>
                </a:lnTo>
                <a:lnTo>
                  <a:pt x="6778" y="13846"/>
                </a:lnTo>
                <a:lnTo>
                  <a:pt x="6710" y="13761"/>
                </a:lnTo>
                <a:lnTo>
                  <a:pt x="6643" y="13675"/>
                </a:lnTo>
                <a:lnTo>
                  <a:pt x="6576" y="13588"/>
                </a:lnTo>
                <a:lnTo>
                  <a:pt x="6511" y="13499"/>
                </a:lnTo>
                <a:lnTo>
                  <a:pt x="6447" y="13410"/>
                </a:lnTo>
                <a:lnTo>
                  <a:pt x="6383" y="13319"/>
                </a:lnTo>
                <a:lnTo>
                  <a:pt x="6321" y="13228"/>
                </a:lnTo>
                <a:lnTo>
                  <a:pt x="6260" y="13135"/>
                </a:lnTo>
                <a:lnTo>
                  <a:pt x="6199" y="13042"/>
                </a:lnTo>
                <a:lnTo>
                  <a:pt x="6141" y="12948"/>
                </a:lnTo>
                <a:lnTo>
                  <a:pt x="6082" y="12853"/>
                </a:lnTo>
                <a:lnTo>
                  <a:pt x="6026" y="12757"/>
                </a:lnTo>
                <a:lnTo>
                  <a:pt x="5969" y="12659"/>
                </a:lnTo>
                <a:lnTo>
                  <a:pt x="5915" y="12561"/>
                </a:lnTo>
                <a:lnTo>
                  <a:pt x="5862" y="12462"/>
                </a:lnTo>
                <a:lnTo>
                  <a:pt x="5809" y="12363"/>
                </a:lnTo>
                <a:lnTo>
                  <a:pt x="5758" y="12262"/>
                </a:lnTo>
                <a:lnTo>
                  <a:pt x="5823" y="12242"/>
                </a:lnTo>
                <a:lnTo>
                  <a:pt x="5888" y="12223"/>
                </a:lnTo>
                <a:lnTo>
                  <a:pt x="5954" y="12204"/>
                </a:lnTo>
                <a:lnTo>
                  <a:pt x="6020" y="12187"/>
                </a:lnTo>
                <a:lnTo>
                  <a:pt x="6086" y="12169"/>
                </a:lnTo>
                <a:lnTo>
                  <a:pt x="6152" y="12153"/>
                </a:lnTo>
                <a:lnTo>
                  <a:pt x="6219" y="12136"/>
                </a:lnTo>
                <a:lnTo>
                  <a:pt x="6285" y="12121"/>
                </a:lnTo>
                <a:lnTo>
                  <a:pt x="6352" y="12106"/>
                </a:lnTo>
                <a:lnTo>
                  <a:pt x="6420" y="12091"/>
                </a:lnTo>
                <a:lnTo>
                  <a:pt x="6487" y="12077"/>
                </a:lnTo>
                <a:lnTo>
                  <a:pt x="6554" y="12064"/>
                </a:lnTo>
                <a:lnTo>
                  <a:pt x="6622" y="12051"/>
                </a:lnTo>
                <a:lnTo>
                  <a:pt x="6691" y="12039"/>
                </a:lnTo>
                <a:lnTo>
                  <a:pt x="6758" y="12027"/>
                </a:lnTo>
                <a:lnTo>
                  <a:pt x="6827" y="12016"/>
                </a:lnTo>
                <a:lnTo>
                  <a:pt x="6895" y="12005"/>
                </a:lnTo>
                <a:lnTo>
                  <a:pt x="6964" y="11995"/>
                </a:lnTo>
                <a:lnTo>
                  <a:pt x="7033" y="11986"/>
                </a:lnTo>
                <a:lnTo>
                  <a:pt x="7102" y="11976"/>
                </a:lnTo>
                <a:lnTo>
                  <a:pt x="7171" y="11968"/>
                </a:lnTo>
                <a:lnTo>
                  <a:pt x="7241" y="11960"/>
                </a:lnTo>
                <a:lnTo>
                  <a:pt x="7311" y="11953"/>
                </a:lnTo>
                <a:lnTo>
                  <a:pt x="7380" y="11946"/>
                </a:lnTo>
                <a:lnTo>
                  <a:pt x="7450" y="11940"/>
                </a:lnTo>
                <a:lnTo>
                  <a:pt x="7521" y="11934"/>
                </a:lnTo>
                <a:lnTo>
                  <a:pt x="7591" y="11929"/>
                </a:lnTo>
                <a:lnTo>
                  <a:pt x="7662" y="11924"/>
                </a:lnTo>
                <a:lnTo>
                  <a:pt x="7732" y="11920"/>
                </a:lnTo>
                <a:lnTo>
                  <a:pt x="7803" y="11916"/>
                </a:lnTo>
                <a:lnTo>
                  <a:pt x="7874" y="11913"/>
                </a:lnTo>
                <a:lnTo>
                  <a:pt x="7945" y="11911"/>
                </a:lnTo>
                <a:lnTo>
                  <a:pt x="7945" y="14988"/>
                </a:lnTo>
                <a:lnTo>
                  <a:pt x="7917" y="14987"/>
                </a:lnTo>
                <a:close/>
                <a:moveTo>
                  <a:pt x="15347" y="7759"/>
                </a:moveTo>
                <a:lnTo>
                  <a:pt x="12171" y="7759"/>
                </a:lnTo>
                <a:lnTo>
                  <a:pt x="12168" y="7652"/>
                </a:lnTo>
                <a:lnTo>
                  <a:pt x="12163" y="7545"/>
                </a:lnTo>
                <a:lnTo>
                  <a:pt x="12157" y="7439"/>
                </a:lnTo>
                <a:lnTo>
                  <a:pt x="12151" y="7332"/>
                </a:lnTo>
                <a:lnTo>
                  <a:pt x="12144" y="7226"/>
                </a:lnTo>
                <a:lnTo>
                  <a:pt x="12136" y="7120"/>
                </a:lnTo>
                <a:lnTo>
                  <a:pt x="12126" y="7015"/>
                </a:lnTo>
                <a:lnTo>
                  <a:pt x="12115" y="6911"/>
                </a:lnTo>
                <a:lnTo>
                  <a:pt x="12104" y="6805"/>
                </a:lnTo>
                <a:lnTo>
                  <a:pt x="12092" y="6701"/>
                </a:lnTo>
                <a:lnTo>
                  <a:pt x="12078" y="6598"/>
                </a:lnTo>
                <a:lnTo>
                  <a:pt x="12063" y="6494"/>
                </a:lnTo>
                <a:lnTo>
                  <a:pt x="12047" y="6391"/>
                </a:lnTo>
                <a:lnTo>
                  <a:pt x="12031" y="6288"/>
                </a:lnTo>
                <a:lnTo>
                  <a:pt x="12014" y="6186"/>
                </a:lnTo>
                <a:lnTo>
                  <a:pt x="11995" y="6084"/>
                </a:lnTo>
                <a:lnTo>
                  <a:pt x="11976" y="5982"/>
                </a:lnTo>
                <a:lnTo>
                  <a:pt x="11954" y="5881"/>
                </a:lnTo>
                <a:lnTo>
                  <a:pt x="11933" y="5781"/>
                </a:lnTo>
                <a:lnTo>
                  <a:pt x="11910" y="5681"/>
                </a:lnTo>
                <a:lnTo>
                  <a:pt x="11886" y="5582"/>
                </a:lnTo>
                <a:lnTo>
                  <a:pt x="11862" y="5482"/>
                </a:lnTo>
                <a:lnTo>
                  <a:pt x="11836" y="5383"/>
                </a:lnTo>
                <a:lnTo>
                  <a:pt x="11810" y="5285"/>
                </a:lnTo>
                <a:lnTo>
                  <a:pt x="11783" y="5188"/>
                </a:lnTo>
                <a:lnTo>
                  <a:pt x="11754" y="5090"/>
                </a:lnTo>
                <a:lnTo>
                  <a:pt x="11724" y="4993"/>
                </a:lnTo>
                <a:lnTo>
                  <a:pt x="11694" y="4897"/>
                </a:lnTo>
                <a:lnTo>
                  <a:pt x="11663" y="4801"/>
                </a:lnTo>
                <a:lnTo>
                  <a:pt x="11630" y="4706"/>
                </a:lnTo>
                <a:lnTo>
                  <a:pt x="11597" y="4611"/>
                </a:lnTo>
                <a:lnTo>
                  <a:pt x="11563" y="4517"/>
                </a:lnTo>
                <a:lnTo>
                  <a:pt x="11630" y="4489"/>
                </a:lnTo>
                <a:lnTo>
                  <a:pt x="11695" y="4461"/>
                </a:lnTo>
                <a:lnTo>
                  <a:pt x="11762" y="4432"/>
                </a:lnTo>
                <a:lnTo>
                  <a:pt x="11828" y="4403"/>
                </a:lnTo>
                <a:lnTo>
                  <a:pt x="11894" y="4374"/>
                </a:lnTo>
                <a:lnTo>
                  <a:pt x="11959" y="4343"/>
                </a:lnTo>
                <a:lnTo>
                  <a:pt x="12024" y="4312"/>
                </a:lnTo>
                <a:lnTo>
                  <a:pt x="12088" y="4281"/>
                </a:lnTo>
                <a:lnTo>
                  <a:pt x="12153" y="4249"/>
                </a:lnTo>
                <a:lnTo>
                  <a:pt x="12217" y="4216"/>
                </a:lnTo>
                <a:lnTo>
                  <a:pt x="12280" y="4183"/>
                </a:lnTo>
                <a:lnTo>
                  <a:pt x="12344" y="4150"/>
                </a:lnTo>
                <a:lnTo>
                  <a:pt x="12407" y="4116"/>
                </a:lnTo>
                <a:lnTo>
                  <a:pt x="12469" y="4081"/>
                </a:lnTo>
                <a:lnTo>
                  <a:pt x="12532" y="4046"/>
                </a:lnTo>
                <a:lnTo>
                  <a:pt x="12593" y="4011"/>
                </a:lnTo>
                <a:lnTo>
                  <a:pt x="12655" y="3975"/>
                </a:lnTo>
                <a:lnTo>
                  <a:pt x="12717" y="3939"/>
                </a:lnTo>
                <a:lnTo>
                  <a:pt x="12778" y="3902"/>
                </a:lnTo>
                <a:lnTo>
                  <a:pt x="12839" y="3865"/>
                </a:lnTo>
                <a:lnTo>
                  <a:pt x="12899" y="3827"/>
                </a:lnTo>
                <a:lnTo>
                  <a:pt x="12959" y="3789"/>
                </a:lnTo>
                <a:lnTo>
                  <a:pt x="13019" y="3749"/>
                </a:lnTo>
                <a:lnTo>
                  <a:pt x="13078" y="3710"/>
                </a:lnTo>
                <a:lnTo>
                  <a:pt x="13137" y="3670"/>
                </a:lnTo>
                <a:lnTo>
                  <a:pt x="13196" y="3630"/>
                </a:lnTo>
                <a:lnTo>
                  <a:pt x="13254" y="3590"/>
                </a:lnTo>
                <a:lnTo>
                  <a:pt x="13313" y="3549"/>
                </a:lnTo>
                <a:lnTo>
                  <a:pt x="13370" y="3507"/>
                </a:lnTo>
                <a:lnTo>
                  <a:pt x="13428" y="3466"/>
                </a:lnTo>
                <a:lnTo>
                  <a:pt x="13485" y="3423"/>
                </a:lnTo>
                <a:lnTo>
                  <a:pt x="13542" y="3381"/>
                </a:lnTo>
                <a:lnTo>
                  <a:pt x="13641" y="3492"/>
                </a:lnTo>
                <a:lnTo>
                  <a:pt x="13738" y="3605"/>
                </a:lnTo>
                <a:lnTo>
                  <a:pt x="13832" y="3719"/>
                </a:lnTo>
                <a:lnTo>
                  <a:pt x="13924" y="3837"/>
                </a:lnTo>
                <a:lnTo>
                  <a:pt x="14014" y="3956"/>
                </a:lnTo>
                <a:lnTo>
                  <a:pt x="14101" y="4076"/>
                </a:lnTo>
                <a:lnTo>
                  <a:pt x="14185" y="4199"/>
                </a:lnTo>
                <a:lnTo>
                  <a:pt x="14266" y="4324"/>
                </a:lnTo>
                <a:lnTo>
                  <a:pt x="14346" y="4450"/>
                </a:lnTo>
                <a:lnTo>
                  <a:pt x="14422" y="4578"/>
                </a:lnTo>
                <a:lnTo>
                  <a:pt x="14496" y="4708"/>
                </a:lnTo>
                <a:lnTo>
                  <a:pt x="14567" y="4839"/>
                </a:lnTo>
                <a:lnTo>
                  <a:pt x="14634" y="4972"/>
                </a:lnTo>
                <a:lnTo>
                  <a:pt x="14700" y="5106"/>
                </a:lnTo>
                <a:lnTo>
                  <a:pt x="14763" y="5243"/>
                </a:lnTo>
                <a:lnTo>
                  <a:pt x="14822" y="5380"/>
                </a:lnTo>
                <a:lnTo>
                  <a:pt x="14879" y="5519"/>
                </a:lnTo>
                <a:lnTo>
                  <a:pt x="14932" y="5660"/>
                </a:lnTo>
                <a:lnTo>
                  <a:pt x="14982" y="5802"/>
                </a:lnTo>
                <a:lnTo>
                  <a:pt x="15031" y="5945"/>
                </a:lnTo>
                <a:lnTo>
                  <a:pt x="15075" y="6090"/>
                </a:lnTo>
                <a:lnTo>
                  <a:pt x="15116" y="6236"/>
                </a:lnTo>
                <a:lnTo>
                  <a:pt x="15154" y="6383"/>
                </a:lnTo>
                <a:lnTo>
                  <a:pt x="15189" y="6532"/>
                </a:lnTo>
                <a:lnTo>
                  <a:pt x="15220" y="6681"/>
                </a:lnTo>
                <a:lnTo>
                  <a:pt x="15248" y="6832"/>
                </a:lnTo>
                <a:lnTo>
                  <a:pt x="15273" y="6984"/>
                </a:lnTo>
                <a:lnTo>
                  <a:pt x="15294" y="7137"/>
                </a:lnTo>
                <a:lnTo>
                  <a:pt x="15313" y="7291"/>
                </a:lnTo>
                <a:lnTo>
                  <a:pt x="15327" y="7446"/>
                </a:lnTo>
                <a:lnTo>
                  <a:pt x="15338" y="7602"/>
                </a:lnTo>
                <a:lnTo>
                  <a:pt x="15347" y="7759"/>
                </a:lnTo>
                <a:close/>
                <a:moveTo>
                  <a:pt x="8210" y="0"/>
                </a:moveTo>
                <a:lnTo>
                  <a:pt x="7787" y="10"/>
                </a:lnTo>
                <a:lnTo>
                  <a:pt x="7370" y="41"/>
                </a:lnTo>
                <a:lnTo>
                  <a:pt x="6960" y="92"/>
                </a:lnTo>
                <a:lnTo>
                  <a:pt x="6555" y="162"/>
                </a:lnTo>
                <a:lnTo>
                  <a:pt x="6158" y="253"/>
                </a:lnTo>
                <a:lnTo>
                  <a:pt x="5768" y="361"/>
                </a:lnTo>
                <a:lnTo>
                  <a:pt x="5386" y="486"/>
                </a:lnTo>
                <a:lnTo>
                  <a:pt x="5014" y="630"/>
                </a:lnTo>
                <a:lnTo>
                  <a:pt x="4651" y="791"/>
                </a:lnTo>
                <a:lnTo>
                  <a:pt x="4297" y="967"/>
                </a:lnTo>
                <a:lnTo>
                  <a:pt x="3953" y="1161"/>
                </a:lnTo>
                <a:lnTo>
                  <a:pt x="3619" y="1369"/>
                </a:lnTo>
                <a:lnTo>
                  <a:pt x="3298" y="1593"/>
                </a:lnTo>
                <a:lnTo>
                  <a:pt x="2987" y="1831"/>
                </a:lnTo>
                <a:lnTo>
                  <a:pt x="2690" y="2083"/>
                </a:lnTo>
                <a:lnTo>
                  <a:pt x="2404" y="2348"/>
                </a:lnTo>
                <a:lnTo>
                  <a:pt x="2132" y="2627"/>
                </a:lnTo>
                <a:lnTo>
                  <a:pt x="1875" y="2918"/>
                </a:lnTo>
                <a:lnTo>
                  <a:pt x="1631" y="3220"/>
                </a:lnTo>
                <a:lnTo>
                  <a:pt x="1402" y="3535"/>
                </a:lnTo>
                <a:lnTo>
                  <a:pt x="1188" y="3861"/>
                </a:lnTo>
                <a:lnTo>
                  <a:pt x="991" y="4195"/>
                </a:lnTo>
                <a:lnTo>
                  <a:pt x="810" y="4541"/>
                </a:lnTo>
                <a:lnTo>
                  <a:pt x="645" y="4897"/>
                </a:lnTo>
                <a:lnTo>
                  <a:pt x="498" y="5261"/>
                </a:lnTo>
                <a:lnTo>
                  <a:pt x="369" y="5634"/>
                </a:lnTo>
                <a:lnTo>
                  <a:pt x="259" y="6014"/>
                </a:lnTo>
                <a:lnTo>
                  <a:pt x="167" y="6402"/>
                </a:lnTo>
                <a:lnTo>
                  <a:pt x="94" y="6797"/>
                </a:lnTo>
                <a:lnTo>
                  <a:pt x="42" y="7198"/>
                </a:lnTo>
                <a:lnTo>
                  <a:pt x="10" y="7605"/>
                </a:lnTo>
                <a:lnTo>
                  <a:pt x="0" y="8018"/>
                </a:lnTo>
                <a:lnTo>
                  <a:pt x="10" y="8431"/>
                </a:lnTo>
                <a:lnTo>
                  <a:pt x="42" y="8838"/>
                </a:lnTo>
                <a:lnTo>
                  <a:pt x="94" y="9239"/>
                </a:lnTo>
                <a:lnTo>
                  <a:pt x="167" y="9634"/>
                </a:lnTo>
                <a:lnTo>
                  <a:pt x="259" y="10021"/>
                </a:lnTo>
                <a:lnTo>
                  <a:pt x="369" y="10402"/>
                </a:lnTo>
                <a:lnTo>
                  <a:pt x="498" y="10774"/>
                </a:lnTo>
                <a:lnTo>
                  <a:pt x="645" y="11139"/>
                </a:lnTo>
                <a:lnTo>
                  <a:pt x="810" y="11494"/>
                </a:lnTo>
                <a:lnTo>
                  <a:pt x="991" y="11840"/>
                </a:lnTo>
                <a:lnTo>
                  <a:pt x="1188" y="12175"/>
                </a:lnTo>
                <a:lnTo>
                  <a:pt x="1402" y="12501"/>
                </a:lnTo>
                <a:lnTo>
                  <a:pt x="1631" y="12815"/>
                </a:lnTo>
                <a:lnTo>
                  <a:pt x="1875" y="13118"/>
                </a:lnTo>
                <a:lnTo>
                  <a:pt x="2132" y="13409"/>
                </a:lnTo>
                <a:lnTo>
                  <a:pt x="2404" y="13688"/>
                </a:lnTo>
                <a:lnTo>
                  <a:pt x="2690" y="13953"/>
                </a:lnTo>
                <a:lnTo>
                  <a:pt x="2987" y="14205"/>
                </a:lnTo>
                <a:lnTo>
                  <a:pt x="3298" y="14443"/>
                </a:lnTo>
                <a:lnTo>
                  <a:pt x="3619" y="14667"/>
                </a:lnTo>
                <a:lnTo>
                  <a:pt x="3953" y="14875"/>
                </a:lnTo>
                <a:lnTo>
                  <a:pt x="4297" y="15068"/>
                </a:lnTo>
                <a:lnTo>
                  <a:pt x="4651" y="15245"/>
                </a:lnTo>
                <a:lnTo>
                  <a:pt x="5014" y="15406"/>
                </a:lnTo>
                <a:lnTo>
                  <a:pt x="5386" y="15550"/>
                </a:lnTo>
                <a:lnTo>
                  <a:pt x="5768" y="15675"/>
                </a:lnTo>
                <a:lnTo>
                  <a:pt x="6158" y="15783"/>
                </a:lnTo>
                <a:lnTo>
                  <a:pt x="6555" y="15873"/>
                </a:lnTo>
                <a:lnTo>
                  <a:pt x="6960" y="15944"/>
                </a:lnTo>
                <a:lnTo>
                  <a:pt x="7370" y="15995"/>
                </a:lnTo>
                <a:lnTo>
                  <a:pt x="7787" y="16026"/>
                </a:lnTo>
                <a:lnTo>
                  <a:pt x="8210" y="16036"/>
                </a:lnTo>
                <a:lnTo>
                  <a:pt x="8632" y="16026"/>
                </a:lnTo>
                <a:lnTo>
                  <a:pt x="9049" y="15995"/>
                </a:lnTo>
                <a:lnTo>
                  <a:pt x="9459" y="15944"/>
                </a:lnTo>
                <a:lnTo>
                  <a:pt x="9864" y="15873"/>
                </a:lnTo>
                <a:lnTo>
                  <a:pt x="10261" y="15783"/>
                </a:lnTo>
                <a:lnTo>
                  <a:pt x="10651" y="15675"/>
                </a:lnTo>
                <a:lnTo>
                  <a:pt x="11033" y="15550"/>
                </a:lnTo>
                <a:lnTo>
                  <a:pt x="11405" y="15406"/>
                </a:lnTo>
                <a:lnTo>
                  <a:pt x="11768" y="15245"/>
                </a:lnTo>
                <a:lnTo>
                  <a:pt x="12122" y="15068"/>
                </a:lnTo>
                <a:lnTo>
                  <a:pt x="12466" y="14875"/>
                </a:lnTo>
                <a:lnTo>
                  <a:pt x="12800" y="14667"/>
                </a:lnTo>
                <a:lnTo>
                  <a:pt x="13122" y="14443"/>
                </a:lnTo>
                <a:lnTo>
                  <a:pt x="13432" y="14205"/>
                </a:lnTo>
                <a:lnTo>
                  <a:pt x="13729" y="13953"/>
                </a:lnTo>
                <a:lnTo>
                  <a:pt x="14015" y="13688"/>
                </a:lnTo>
                <a:lnTo>
                  <a:pt x="14287" y="13409"/>
                </a:lnTo>
                <a:lnTo>
                  <a:pt x="14544" y="13118"/>
                </a:lnTo>
                <a:lnTo>
                  <a:pt x="14788" y="12815"/>
                </a:lnTo>
                <a:lnTo>
                  <a:pt x="15017" y="12501"/>
                </a:lnTo>
                <a:lnTo>
                  <a:pt x="15231" y="12175"/>
                </a:lnTo>
                <a:lnTo>
                  <a:pt x="15428" y="11840"/>
                </a:lnTo>
                <a:lnTo>
                  <a:pt x="15609" y="11494"/>
                </a:lnTo>
                <a:lnTo>
                  <a:pt x="15774" y="11139"/>
                </a:lnTo>
                <a:lnTo>
                  <a:pt x="15921" y="10774"/>
                </a:lnTo>
                <a:lnTo>
                  <a:pt x="16050" y="10402"/>
                </a:lnTo>
                <a:lnTo>
                  <a:pt x="16160" y="10021"/>
                </a:lnTo>
                <a:lnTo>
                  <a:pt x="16253" y="9634"/>
                </a:lnTo>
                <a:lnTo>
                  <a:pt x="16325" y="9239"/>
                </a:lnTo>
                <a:lnTo>
                  <a:pt x="16377" y="8838"/>
                </a:lnTo>
                <a:lnTo>
                  <a:pt x="16409" y="8431"/>
                </a:lnTo>
                <a:lnTo>
                  <a:pt x="16419" y="8018"/>
                </a:lnTo>
                <a:lnTo>
                  <a:pt x="16409" y="7605"/>
                </a:lnTo>
                <a:lnTo>
                  <a:pt x="16377" y="7198"/>
                </a:lnTo>
                <a:lnTo>
                  <a:pt x="16325" y="6797"/>
                </a:lnTo>
                <a:lnTo>
                  <a:pt x="16253" y="6402"/>
                </a:lnTo>
                <a:lnTo>
                  <a:pt x="16160" y="6014"/>
                </a:lnTo>
                <a:lnTo>
                  <a:pt x="16050" y="5634"/>
                </a:lnTo>
                <a:lnTo>
                  <a:pt x="15921" y="5261"/>
                </a:lnTo>
                <a:lnTo>
                  <a:pt x="15774" y="4897"/>
                </a:lnTo>
                <a:lnTo>
                  <a:pt x="15609" y="4541"/>
                </a:lnTo>
                <a:lnTo>
                  <a:pt x="15428" y="4195"/>
                </a:lnTo>
                <a:lnTo>
                  <a:pt x="15231" y="3861"/>
                </a:lnTo>
                <a:lnTo>
                  <a:pt x="15017" y="3535"/>
                </a:lnTo>
                <a:lnTo>
                  <a:pt x="14788" y="3220"/>
                </a:lnTo>
                <a:lnTo>
                  <a:pt x="14544" y="2918"/>
                </a:lnTo>
                <a:lnTo>
                  <a:pt x="14287" y="2627"/>
                </a:lnTo>
                <a:lnTo>
                  <a:pt x="14015" y="2348"/>
                </a:lnTo>
                <a:lnTo>
                  <a:pt x="13729" y="2083"/>
                </a:lnTo>
                <a:lnTo>
                  <a:pt x="13432" y="1831"/>
                </a:lnTo>
                <a:lnTo>
                  <a:pt x="13122" y="1593"/>
                </a:lnTo>
                <a:lnTo>
                  <a:pt x="12800" y="1369"/>
                </a:lnTo>
                <a:lnTo>
                  <a:pt x="12466" y="1161"/>
                </a:lnTo>
                <a:lnTo>
                  <a:pt x="12122" y="967"/>
                </a:lnTo>
                <a:lnTo>
                  <a:pt x="11768" y="791"/>
                </a:lnTo>
                <a:lnTo>
                  <a:pt x="11405" y="630"/>
                </a:lnTo>
                <a:lnTo>
                  <a:pt x="11033" y="486"/>
                </a:lnTo>
                <a:lnTo>
                  <a:pt x="10651" y="361"/>
                </a:lnTo>
                <a:lnTo>
                  <a:pt x="10261" y="253"/>
                </a:lnTo>
                <a:lnTo>
                  <a:pt x="9864" y="162"/>
                </a:lnTo>
                <a:lnTo>
                  <a:pt x="9459" y="92"/>
                </a:lnTo>
                <a:lnTo>
                  <a:pt x="9049" y="41"/>
                </a:lnTo>
                <a:lnTo>
                  <a:pt x="8632" y="10"/>
                </a:lnTo>
                <a:lnTo>
                  <a:pt x="8210" y="0"/>
                </a:lnTo>
                <a:close/>
              </a:path>
            </a:pathLst>
          </a:custGeom>
          <a:solidFill>
            <a:schemeClr val="bg1">
              <a:lumMod val="85000"/>
            </a:schemeClr>
          </a:solidFill>
          <a:ln>
            <a:noFill/>
          </a:ln>
        </p:spPr>
        <p:txBody>
          <a:bodyPr vert="horz" wrap="square" lIns="91440" tIns="45720" rIns="91440" bIns="45720" numCol="1" anchor="t" anchorCtr="0" compatLnSpc="1"/>
          <a:lstStyle/>
          <a:p>
            <a:endParaRPr lang="id-ID"/>
          </a:p>
        </p:txBody>
      </p:sp>
      <p:grpSp>
        <p:nvGrpSpPr>
          <p:cNvPr id="4" name="Group 25"/>
          <p:cNvGrpSpPr/>
          <p:nvPr/>
        </p:nvGrpSpPr>
        <p:grpSpPr>
          <a:xfrm>
            <a:off x="11487208" y="5585914"/>
            <a:ext cx="292059" cy="292059"/>
            <a:chOff x="2005013" y="1077913"/>
            <a:chExt cx="688975" cy="688975"/>
          </a:xfrm>
          <a:solidFill>
            <a:schemeClr val="bg1">
              <a:lumMod val="85000"/>
            </a:schemeClr>
          </a:solidFill>
        </p:grpSpPr>
        <p:sp>
          <p:nvSpPr>
            <p:cNvPr id="59" name="Freeform 5"/>
            <p:cNvSpPr>
              <a:spLocks noEditPoints="1"/>
            </p:cNvSpPr>
            <p:nvPr/>
          </p:nvSpPr>
          <p:spPr bwMode="auto">
            <a:xfrm>
              <a:off x="2005013" y="1077913"/>
              <a:ext cx="688975" cy="688975"/>
            </a:xfrm>
            <a:custGeom>
              <a:avLst/>
              <a:gdLst>
                <a:gd name="T0" fmla="*/ 8083 w 16058"/>
                <a:gd name="T1" fmla="*/ 10645 h 16058"/>
                <a:gd name="T2" fmla="*/ 6322 w 16058"/>
                <a:gd name="T3" fmla="*/ 9396 h 16058"/>
                <a:gd name="T4" fmla="*/ 5244 w 16058"/>
                <a:gd name="T5" fmla="*/ 7514 h 16058"/>
                <a:gd name="T6" fmla="*/ 5076 w 16058"/>
                <a:gd name="T7" fmla="*/ 5258 h 16058"/>
                <a:gd name="T8" fmla="*/ 5875 w 16058"/>
                <a:gd name="T9" fmla="*/ 3217 h 16058"/>
                <a:gd name="T10" fmla="*/ 7435 w 16058"/>
                <a:gd name="T11" fmla="*/ 1730 h 16058"/>
                <a:gd name="T12" fmla="*/ 9523 w 16058"/>
                <a:gd name="T13" fmla="*/ 1030 h 16058"/>
                <a:gd name="T14" fmla="*/ 11761 w 16058"/>
                <a:gd name="T15" fmla="*/ 1308 h 16058"/>
                <a:gd name="T16" fmla="*/ 13584 w 16058"/>
                <a:gd name="T17" fmla="*/ 2474 h 16058"/>
                <a:gd name="T18" fmla="*/ 14750 w 16058"/>
                <a:gd name="T19" fmla="*/ 4297 h 16058"/>
                <a:gd name="T20" fmla="*/ 15028 w 16058"/>
                <a:gd name="T21" fmla="*/ 6535 h 16058"/>
                <a:gd name="T22" fmla="*/ 14328 w 16058"/>
                <a:gd name="T23" fmla="*/ 8624 h 16058"/>
                <a:gd name="T24" fmla="*/ 12841 w 16058"/>
                <a:gd name="T25" fmla="*/ 10183 h 16058"/>
                <a:gd name="T26" fmla="*/ 10800 w 16058"/>
                <a:gd name="T27" fmla="*/ 10982 h 16058"/>
                <a:gd name="T28" fmla="*/ 2326 w 16058"/>
                <a:gd name="T29" fmla="*/ 14973 h 16058"/>
                <a:gd name="T30" fmla="*/ 2162 w 16058"/>
                <a:gd name="T31" fmla="*/ 15080 h 16058"/>
                <a:gd name="T32" fmla="*/ 1975 w 16058"/>
                <a:gd name="T33" fmla="*/ 15148 h 16058"/>
                <a:gd name="T34" fmla="*/ 1771 w 16058"/>
                <a:gd name="T35" fmla="*/ 15172 h 16058"/>
                <a:gd name="T36" fmla="*/ 1387 w 16058"/>
                <a:gd name="T37" fmla="*/ 15084 h 16058"/>
                <a:gd name="T38" fmla="*/ 1088 w 16058"/>
                <a:gd name="T39" fmla="*/ 14850 h 16058"/>
                <a:gd name="T40" fmla="*/ 913 w 16058"/>
                <a:gd name="T41" fmla="*/ 14508 h 16058"/>
                <a:gd name="T42" fmla="*/ 890 w 16058"/>
                <a:gd name="T43" fmla="*/ 14194 h 16058"/>
                <a:gd name="T44" fmla="*/ 935 w 16058"/>
                <a:gd name="T45" fmla="*/ 13998 h 16058"/>
                <a:gd name="T46" fmla="*/ 1021 w 16058"/>
                <a:gd name="T47" fmla="*/ 13820 h 16058"/>
                <a:gd name="T48" fmla="*/ 1142 w 16058"/>
                <a:gd name="T49" fmla="*/ 13667 h 16058"/>
                <a:gd name="T50" fmla="*/ 5408 w 16058"/>
                <a:gd name="T51" fmla="*/ 9863 h 16058"/>
                <a:gd name="T52" fmla="*/ 5742 w 16058"/>
                <a:gd name="T53" fmla="*/ 10234 h 16058"/>
                <a:gd name="T54" fmla="*/ 6106 w 16058"/>
                <a:gd name="T55" fmla="*/ 10575 h 16058"/>
                <a:gd name="T56" fmla="*/ 2407 w 16058"/>
                <a:gd name="T57" fmla="*/ 14900 h 16058"/>
                <a:gd name="T58" fmla="*/ 7693 w 16058"/>
                <a:gd name="T59" fmla="*/ 474 h 16058"/>
                <a:gd name="T60" fmla="*/ 5579 w 16058"/>
                <a:gd name="T61" fmla="*/ 1973 h 16058"/>
                <a:gd name="T62" fmla="*/ 4285 w 16058"/>
                <a:gd name="T63" fmla="*/ 4231 h 16058"/>
                <a:gd name="T64" fmla="*/ 4022 w 16058"/>
                <a:gd name="T65" fmla="*/ 6306 h 16058"/>
                <a:gd name="T66" fmla="*/ 4119 w 16058"/>
                <a:gd name="T67" fmla="*/ 7138 h 16058"/>
                <a:gd name="T68" fmla="*/ 4326 w 16058"/>
                <a:gd name="T69" fmla="*/ 7930 h 16058"/>
                <a:gd name="T70" fmla="*/ 4634 w 16058"/>
                <a:gd name="T71" fmla="*/ 8676 h 16058"/>
                <a:gd name="T72" fmla="*/ 386 w 16058"/>
                <a:gd name="T73" fmla="*/ 13185 h 16058"/>
                <a:gd name="T74" fmla="*/ 179 w 16058"/>
                <a:gd name="T75" fmla="*/ 13512 h 16058"/>
                <a:gd name="T76" fmla="*/ 46 w 16058"/>
                <a:gd name="T77" fmla="*/ 13883 h 16058"/>
                <a:gd name="T78" fmla="*/ 0 w 16058"/>
                <a:gd name="T79" fmla="*/ 14287 h 16058"/>
                <a:gd name="T80" fmla="*/ 175 w 16058"/>
                <a:gd name="T81" fmla="*/ 15054 h 16058"/>
                <a:gd name="T82" fmla="*/ 644 w 16058"/>
                <a:gd name="T83" fmla="*/ 15654 h 16058"/>
                <a:gd name="T84" fmla="*/ 1329 w 16058"/>
                <a:gd name="T85" fmla="*/ 16002 h 16058"/>
                <a:gd name="T86" fmla="*/ 1954 w 16058"/>
                <a:gd name="T87" fmla="*/ 16049 h 16058"/>
                <a:gd name="T88" fmla="*/ 2344 w 16058"/>
                <a:gd name="T89" fmla="*/ 15963 h 16058"/>
                <a:gd name="T90" fmla="*/ 2698 w 16058"/>
                <a:gd name="T91" fmla="*/ 15795 h 16058"/>
                <a:gd name="T92" fmla="*/ 3003 w 16058"/>
                <a:gd name="T93" fmla="*/ 15557 h 16058"/>
                <a:gd name="T94" fmla="*/ 7703 w 16058"/>
                <a:gd name="T95" fmla="*/ 11572 h 16058"/>
                <a:gd name="T96" fmla="*/ 8472 w 16058"/>
                <a:gd name="T97" fmla="*/ 11837 h 16058"/>
                <a:gd name="T98" fmla="*/ 9285 w 16058"/>
                <a:gd name="T99" fmla="*/ 11996 h 16058"/>
                <a:gd name="T100" fmla="*/ 10346 w 16058"/>
                <a:gd name="T101" fmla="*/ 12035 h 16058"/>
                <a:gd name="T102" fmla="*/ 12907 w 16058"/>
                <a:gd name="T103" fmla="*/ 11317 h 16058"/>
                <a:gd name="T104" fmla="*/ 14862 w 16058"/>
                <a:gd name="T105" fmla="*/ 9625 h 16058"/>
                <a:gd name="T106" fmla="*/ 15936 w 16058"/>
                <a:gd name="T107" fmla="*/ 7235 h 16058"/>
                <a:gd name="T108" fmla="*/ 15868 w 16058"/>
                <a:gd name="T109" fmla="*/ 4517 h 16058"/>
                <a:gd name="T110" fmla="*/ 14683 w 16058"/>
                <a:gd name="T111" fmla="*/ 2191 h 16058"/>
                <a:gd name="T112" fmla="*/ 12647 w 16058"/>
                <a:gd name="T113" fmla="*/ 594 h 16058"/>
                <a:gd name="T114" fmla="*/ 10036 w 16058"/>
                <a:gd name="T115" fmla="*/ 0 h 1605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</a:cxnLst>
              <a:rect l="0" t="0" r="r" b="b"/>
              <a:pathLst>
                <a:path w="16058" h="16058">
                  <a:moveTo>
                    <a:pt x="10036" y="11040"/>
                  </a:moveTo>
                  <a:lnTo>
                    <a:pt x="9778" y="11034"/>
                  </a:lnTo>
                  <a:lnTo>
                    <a:pt x="9523" y="11014"/>
                  </a:lnTo>
                  <a:lnTo>
                    <a:pt x="9272" y="10982"/>
                  </a:lnTo>
                  <a:lnTo>
                    <a:pt x="9025" y="10938"/>
                  </a:lnTo>
                  <a:lnTo>
                    <a:pt x="8783" y="10882"/>
                  </a:lnTo>
                  <a:lnTo>
                    <a:pt x="8544" y="10814"/>
                  </a:lnTo>
                  <a:lnTo>
                    <a:pt x="8311" y="10736"/>
                  </a:lnTo>
                  <a:lnTo>
                    <a:pt x="8083" y="10645"/>
                  </a:lnTo>
                  <a:lnTo>
                    <a:pt x="7860" y="10545"/>
                  </a:lnTo>
                  <a:lnTo>
                    <a:pt x="7645" y="10434"/>
                  </a:lnTo>
                  <a:lnTo>
                    <a:pt x="7435" y="10313"/>
                  </a:lnTo>
                  <a:lnTo>
                    <a:pt x="7231" y="10183"/>
                  </a:lnTo>
                  <a:lnTo>
                    <a:pt x="7034" y="10043"/>
                  </a:lnTo>
                  <a:lnTo>
                    <a:pt x="6845" y="9894"/>
                  </a:lnTo>
                  <a:lnTo>
                    <a:pt x="6662" y="9736"/>
                  </a:lnTo>
                  <a:lnTo>
                    <a:pt x="6488" y="9570"/>
                  </a:lnTo>
                  <a:lnTo>
                    <a:pt x="6322" y="9396"/>
                  </a:lnTo>
                  <a:lnTo>
                    <a:pt x="6164" y="9213"/>
                  </a:lnTo>
                  <a:lnTo>
                    <a:pt x="6015" y="9024"/>
                  </a:lnTo>
                  <a:lnTo>
                    <a:pt x="5875" y="8827"/>
                  </a:lnTo>
                  <a:lnTo>
                    <a:pt x="5745" y="8624"/>
                  </a:lnTo>
                  <a:lnTo>
                    <a:pt x="5624" y="8413"/>
                  </a:lnTo>
                  <a:lnTo>
                    <a:pt x="5513" y="8198"/>
                  </a:lnTo>
                  <a:lnTo>
                    <a:pt x="5413" y="7975"/>
                  </a:lnTo>
                  <a:lnTo>
                    <a:pt x="5322" y="7747"/>
                  </a:lnTo>
                  <a:lnTo>
                    <a:pt x="5244" y="7514"/>
                  </a:lnTo>
                  <a:lnTo>
                    <a:pt x="5176" y="7275"/>
                  </a:lnTo>
                  <a:lnTo>
                    <a:pt x="5120" y="7033"/>
                  </a:lnTo>
                  <a:lnTo>
                    <a:pt x="5076" y="6786"/>
                  </a:lnTo>
                  <a:lnTo>
                    <a:pt x="5044" y="6535"/>
                  </a:lnTo>
                  <a:lnTo>
                    <a:pt x="5025" y="6280"/>
                  </a:lnTo>
                  <a:lnTo>
                    <a:pt x="5018" y="6022"/>
                  </a:lnTo>
                  <a:lnTo>
                    <a:pt x="5025" y="5764"/>
                  </a:lnTo>
                  <a:lnTo>
                    <a:pt x="5044" y="5509"/>
                  </a:lnTo>
                  <a:lnTo>
                    <a:pt x="5076" y="5258"/>
                  </a:lnTo>
                  <a:lnTo>
                    <a:pt x="5120" y="5011"/>
                  </a:lnTo>
                  <a:lnTo>
                    <a:pt x="5176" y="4768"/>
                  </a:lnTo>
                  <a:lnTo>
                    <a:pt x="5244" y="4529"/>
                  </a:lnTo>
                  <a:lnTo>
                    <a:pt x="5322" y="4297"/>
                  </a:lnTo>
                  <a:lnTo>
                    <a:pt x="5413" y="4069"/>
                  </a:lnTo>
                  <a:lnTo>
                    <a:pt x="5513" y="3846"/>
                  </a:lnTo>
                  <a:lnTo>
                    <a:pt x="5624" y="3630"/>
                  </a:lnTo>
                  <a:lnTo>
                    <a:pt x="5745" y="3420"/>
                  </a:lnTo>
                  <a:lnTo>
                    <a:pt x="5875" y="3217"/>
                  </a:lnTo>
                  <a:lnTo>
                    <a:pt x="6015" y="3020"/>
                  </a:lnTo>
                  <a:lnTo>
                    <a:pt x="6164" y="2830"/>
                  </a:lnTo>
                  <a:lnTo>
                    <a:pt x="6322" y="2648"/>
                  </a:lnTo>
                  <a:lnTo>
                    <a:pt x="6488" y="2474"/>
                  </a:lnTo>
                  <a:lnTo>
                    <a:pt x="6662" y="2307"/>
                  </a:lnTo>
                  <a:lnTo>
                    <a:pt x="6845" y="2150"/>
                  </a:lnTo>
                  <a:lnTo>
                    <a:pt x="7034" y="2000"/>
                  </a:lnTo>
                  <a:lnTo>
                    <a:pt x="7231" y="1861"/>
                  </a:lnTo>
                  <a:lnTo>
                    <a:pt x="7435" y="1730"/>
                  </a:lnTo>
                  <a:lnTo>
                    <a:pt x="7645" y="1610"/>
                  </a:lnTo>
                  <a:lnTo>
                    <a:pt x="7860" y="1498"/>
                  </a:lnTo>
                  <a:lnTo>
                    <a:pt x="8083" y="1398"/>
                  </a:lnTo>
                  <a:lnTo>
                    <a:pt x="8311" y="1308"/>
                  </a:lnTo>
                  <a:lnTo>
                    <a:pt x="8544" y="1229"/>
                  </a:lnTo>
                  <a:lnTo>
                    <a:pt x="8783" y="1161"/>
                  </a:lnTo>
                  <a:lnTo>
                    <a:pt x="9025" y="1106"/>
                  </a:lnTo>
                  <a:lnTo>
                    <a:pt x="9272" y="1062"/>
                  </a:lnTo>
                  <a:lnTo>
                    <a:pt x="9523" y="1030"/>
                  </a:lnTo>
                  <a:lnTo>
                    <a:pt x="9778" y="1010"/>
                  </a:lnTo>
                  <a:lnTo>
                    <a:pt x="10036" y="1004"/>
                  </a:lnTo>
                  <a:lnTo>
                    <a:pt x="10294" y="1010"/>
                  </a:lnTo>
                  <a:lnTo>
                    <a:pt x="10549" y="1030"/>
                  </a:lnTo>
                  <a:lnTo>
                    <a:pt x="10800" y="1062"/>
                  </a:lnTo>
                  <a:lnTo>
                    <a:pt x="11048" y="1106"/>
                  </a:lnTo>
                  <a:lnTo>
                    <a:pt x="11291" y="1161"/>
                  </a:lnTo>
                  <a:lnTo>
                    <a:pt x="11529" y="1229"/>
                  </a:lnTo>
                  <a:lnTo>
                    <a:pt x="11761" y="1308"/>
                  </a:lnTo>
                  <a:lnTo>
                    <a:pt x="11989" y="1398"/>
                  </a:lnTo>
                  <a:lnTo>
                    <a:pt x="12212" y="1498"/>
                  </a:lnTo>
                  <a:lnTo>
                    <a:pt x="12428" y="1610"/>
                  </a:lnTo>
                  <a:lnTo>
                    <a:pt x="12639" y="1730"/>
                  </a:lnTo>
                  <a:lnTo>
                    <a:pt x="12841" y="1861"/>
                  </a:lnTo>
                  <a:lnTo>
                    <a:pt x="13038" y="2000"/>
                  </a:lnTo>
                  <a:lnTo>
                    <a:pt x="13228" y="2150"/>
                  </a:lnTo>
                  <a:lnTo>
                    <a:pt x="13410" y="2307"/>
                  </a:lnTo>
                  <a:lnTo>
                    <a:pt x="13584" y="2474"/>
                  </a:lnTo>
                  <a:lnTo>
                    <a:pt x="13751" y="2648"/>
                  </a:lnTo>
                  <a:lnTo>
                    <a:pt x="13908" y="2830"/>
                  </a:lnTo>
                  <a:lnTo>
                    <a:pt x="14058" y="3020"/>
                  </a:lnTo>
                  <a:lnTo>
                    <a:pt x="14197" y="3217"/>
                  </a:lnTo>
                  <a:lnTo>
                    <a:pt x="14328" y="3420"/>
                  </a:lnTo>
                  <a:lnTo>
                    <a:pt x="14448" y="3630"/>
                  </a:lnTo>
                  <a:lnTo>
                    <a:pt x="14560" y="3846"/>
                  </a:lnTo>
                  <a:lnTo>
                    <a:pt x="14660" y="4069"/>
                  </a:lnTo>
                  <a:lnTo>
                    <a:pt x="14750" y="4297"/>
                  </a:lnTo>
                  <a:lnTo>
                    <a:pt x="14829" y="4529"/>
                  </a:lnTo>
                  <a:lnTo>
                    <a:pt x="14897" y="4768"/>
                  </a:lnTo>
                  <a:lnTo>
                    <a:pt x="14952" y="5011"/>
                  </a:lnTo>
                  <a:lnTo>
                    <a:pt x="14996" y="5258"/>
                  </a:lnTo>
                  <a:lnTo>
                    <a:pt x="15028" y="5509"/>
                  </a:lnTo>
                  <a:lnTo>
                    <a:pt x="15048" y="5764"/>
                  </a:lnTo>
                  <a:lnTo>
                    <a:pt x="15054" y="6022"/>
                  </a:lnTo>
                  <a:lnTo>
                    <a:pt x="15048" y="6280"/>
                  </a:lnTo>
                  <a:lnTo>
                    <a:pt x="15028" y="6535"/>
                  </a:lnTo>
                  <a:lnTo>
                    <a:pt x="14996" y="6786"/>
                  </a:lnTo>
                  <a:lnTo>
                    <a:pt x="14952" y="7033"/>
                  </a:lnTo>
                  <a:lnTo>
                    <a:pt x="14897" y="7275"/>
                  </a:lnTo>
                  <a:lnTo>
                    <a:pt x="14829" y="7514"/>
                  </a:lnTo>
                  <a:lnTo>
                    <a:pt x="14750" y="7747"/>
                  </a:lnTo>
                  <a:lnTo>
                    <a:pt x="14660" y="7975"/>
                  </a:lnTo>
                  <a:lnTo>
                    <a:pt x="14560" y="8198"/>
                  </a:lnTo>
                  <a:lnTo>
                    <a:pt x="14448" y="8413"/>
                  </a:lnTo>
                  <a:lnTo>
                    <a:pt x="14328" y="8624"/>
                  </a:lnTo>
                  <a:lnTo>
                    <a:pt x="14197" y="8827"/>
                  </a:lnTo>
                  <a:lnTo>
                    <a:pt x="14058" y="9024"/>
                  </a:lnTo>
                  <a:lnTo>
                    <a:pt x="13908" y="9213"/>
                  </a:lnTo>
                  <a:lnTo>
                    <a:pt x="13751" y="9396"/>
                  </a:lnTo>
                  <a:lnTo>
                    <a:pt x="13584" y="9570"/>
                  </a:lnTo>
                  <a:lnTo>
                    <a:pt x="13410" y="9736"/>
                  </a:lnTo>
                  <a:lnTo>
                    <a:pt x="13228" y="9894"/>
                  </a:lnTo>
                  <a:lnTo>
                    <a:pt x="13038" y="10043"/>
                  </a:lnTo>
                  <a:lnTo>
                    <a:pt x="12841" y="10183"/>
                  </a:lnTo>
                  <a:lnTo>
                    <a:pt x="12639" y="10313"/>
                  </a:lnTo>
                  <a:lnTo>
                    <a:pt x="12428" y="10434"/>
                  </a:lnTo>
                  <a:lnTo>
                    <a:pt x="12212" y="10545"/>
                  </a:lnTo>
                  <a:lnTo>
                    <a:pt x="11989" y="10645"/>
                  </a:lnTo>
                  <a:lnTo>
                    <a:pt x="11761" y="10736"/>
                  </a:lnTo>
                  <a:lnTo>
                    <a:pt x="11529" y="10814"/>
                  </a:lnTo>
                  <a:lnTo>
                    <a:pt x="11291" y="10882"/>
                  </a:lnTo>
                  <a:lnTo>
                    <a:pt x="11048" y="10938"/>
                  </a:lnTo>
                  <a:lnTo>
                    <a:pt x="10800" y="10982"/>
                  </a:lnTo>
                  <a:lnTo>
                    <a:pt x="10549" y="11014"/>
                  </a:lnTo>
                  <a:lnTo>
                    <a:pt x="10294" y="11034"/>
                  </a:lnTo>
                  <a:lnTo>
                    <a:pt x="10036" y="11040"/>
                  </a:lnTo>
                  <a:close/>
                  <a:moveTo>
                    <a:pt x="2407" y="14900"/>
                  </a:moveTo>
                  <a:lnTo>
                    <a:pt x="2391" y="14915"/>
                  </a:lnTo>
                  <a:lnTo>
                    <a:pt x="2376" y="14930"/>
                  </a:lnTo>
                  <a:lnTo>
                    <a:pt x="2360" y="14945"/>
                  </a:lnTo>
                  <a:lnTo>
                    <a:pt x="2342" y="14959"/>
                  </a:lnTo>
                  <a:lnTo>
                    <a:pt x="2326" y="14973"/>
                  </a:lnTo>
                  <a:lnTo>
                    <a:pt x="2309" y="14987"/>
                  </a:lnTo>
                  <a:lnTo>
                    <a:pt x="2291" y="15000"/>
                  </a:lnTo>
                  <a:lnTo>
                    <a:pt x="2274" y="15013"/>
                  </a:lnTo>
                  <a:lnTo>
                    <a:pt x="2256" y="15025"/>
                  </a:lnTo>
                  <a:lnTo>
                    <a:pt x="2238" y="15037"/>
                  </a:lnTo>
                  <a:lnTo>
                    <a:pt x="2219" y="15048"/>
                  </a:lnTo>
                  <a:lnTo>
                    <a:pt x="2200" y="15059"/>
                  </a:lnTo>
                  <a:lnTo>
                    <a:pt x="2181" y="15069"/>
                  </a:lnTo>
                  <a:lnTo>
                    <a:pt x="2162" y="15080"/>
                  </a:lnTo>
                  <a:lnTo>
                    <a:pt x="2142" y="15090"/>
                  </a:lnTo>
                  <a:lnTo>
                    <a:pt x="2122" y="15099"/>
                  </a:lnTo>
                  <a:lnTo>
                    <a:pt x="2102" y="15108"/>
                  </a:lnTo>
                  <a:lnTo>
                    <a:pt x="2081" y="15116"/>
                  </a:lnTo>
                  <a:lnTo>
                    <a:pt x="2060" y="15123"/>
                  </a:lnTo>
                  <a:lnTo>
                    <a:pt x="2039" y="15130"/>
                  </a:lnTo>
                  <a:lnTo>
                    <a:pt x="2018" y="15137"/>
                  </a:lnTo>
                  <a:lnTo>
                    <a:pt x="1996" y="15143"/>
                  </a:lnTo>
                  <a:lnTo>
                    <a:pt x="1975" y="15148"/>
                  </a:lnTo>
                  <a:lnTo>
                    <a:pt x="1953" y="15153"/>
                  </a:lnTo>
                  <a:lnTo>
                    <a:pt x="1931" y="15158"/>
                  </a:lnTo>
                  <a:lnTo>
                    <a:pt x="1909" y="15162"/>
                  </a:lnTo>
                  <a:lnTo>
                    <a:pt x="1886" y="15165"/>
                  </a:lnTo>
                  <a:lnTo>
                    <a:pt x="1864" y="15168"/>
                  </a:lnTo>
                  <a:lnTo>
                    <a:pt x="1841" y="15170"/>
                  </a:lnTo>
                  <a:lnTo>
                    <a:pt x="1818" y="15171"/>
                  </a:lnTo>
                  <a:lnTo>
                    <a:pt x="1794" y="15172"/>
                  </a:lnTo>
                  <a:lnTo>
                    <a:pt x="1771" y="15172"/>
                  </a:lnTo>
                  <a:lnTo>
                    <a:pt x="1725" y="15171"/>
                  </a:lnTo>
                  <a:lnTo>
                    <a:pt x="1680" y="15168"/>
                  </a:lnTo>
                  <a:lnTo>
                    <a:pt x="1636" y="15162"/>
                  </a:lnTo>
                  <a:lnTo>
                    <a:pt x="1593" y="15154"/>
                  </a:lnTo>
                  <a:lnTo>
                    <a:pt x="1550" y="15145"/>
                  </a:lnTo>
                  <a:lnTo>
                    <a:pt x="1507" y="15133"/>
                  </a:lnTo>
                  <a:lnTo>
                    <a:pt x="1466" y="15119"/>
                  </a:lnTo>
                  <a:lnTo>
                    <a:pt x="1426" y="15103"/>
                  </a:lnTo>
                  <a:lnTo>
                    <a:pt x="1387" y="15084"/>
                  </a:lnTo>
                  <a:lnTo>
                    <a:pt x="1349" y="15065"/>
                  </a:lnTo>
                  <a:lnTo>
                    <a:pt x="1312" y="15044"/>
                  </a:lnTo>
                  <a:lnTo>
                    <a:pt x="1276" y="15021"/>
                  </a:lnTo>
                  <a:lnTo>
                    <a:pt x="1241" y="14996"/>
                  </a:lnTo>
                  <a:lnTo>
                    <a:pt x="1208" y="14970"/>
                  </a:lnTo>
                  <a:lnTo>
                    <a:pt x="1176" y="14942"/>
                  </a:lnTo>
                  <a:lnTo>
                    <a:pt x="1145" y="14913"/>
                  </a:lnTo>
                  <a:lnTo>
                    <a:pt x="1116" y="14882"/>
                  </a:lnTo>
                  <a:lnTo>
                    <a:pt x="1088" y="14850"/>
                  </a:lnTo>
                  <a:lnTo>
                    <a:pt x="1062" y="14817"/>
                  </a:lnTo>
                  <a:lnTo>
                    <a:pt x="1037" y="14782"/>
                  </a:lnTo>
                  <a:lnTo>
                    <a:pt x="1014" y="14746"/>
                  </a:lnTo>
                  <a:lnTo>
                    <a:pt x="993" y="14709"/>
                  </a:lnTo>
                  <a:lnTo>
                    <a:pt x="974" y="14671"/>
                  </a:lnTo>
                  <a:lnTo>
                    <a:pt x="955" y="14632"/>
                  </a:lnTo>
                  <a:lnTo>
                    <a:pt x="939" y="14592"/>
                  </a:lnTo>
                  <a:lnTo>
                    <a:pt x="925" y="14551"/>
                  </a:lnTo>
                  <a:lnTo>
                    <a:pt x="913" y="14508"/>
                  </a:lnTo>
                  <a:lnTo>
                    <a:pt x="903" y="14465"/>
                  </a:lnTo>
                  <a:lnTo>
                    <a:pt x="896" y="14422"/>
                  </a:lnTo>
                  <a:lnTo>
                    <a:pt x="890" y="14378"/>
                  </a:lnTo>
                  <a:lnTo>
                    <a:pt x="887" y="14333"/>
                  </a:lnTo>
                  <a:lnTo>
                    <a:pt x="886" y="14287"/>
                  </a:lnTo>
                  <a:lnTo>
                    <a:pt x="886" y="14264"/>
                  </a:lnTo>
                  <a:lnTo>
                    <a:pt x="887" y="14240"/>
                  </a:lnTo>
                  <a:lnTo>
                    <a:pt x="888" y="14217"/>
                  </a:lnTo>
                  <a:lnTo>
                    <a:pt x="890" y="14194"/>
                  </a:lnTo>
                  <a:lnTo>
                    <a:pt x="893" y="14172"/>
                  </a:lnTo>
                  <a:lnTo>
                    <a:pt x="896" y="14149"/>
                  </a:lnTo>
                  <a:lnTo>
                    <a:pt x="900" y="14127"/>
                  </a:lnTo>
                  <a:lnTo>
                    <a:pt x="905" y="14105"/>
                  </a:lnTo>
                  <a:lnTo>
                    <a:pt x="910" y="14083"/>
                  </a:lnTo>
                  <a:lnTo>
                    <a:pt x="915" y="14062"/>
                  </a:lnTo>
                  <a:lnTo>
                    <a:pt x="921" y="14040"/>
                  </a:lnTo>
                  <a:lnTo>
                    <a:pt x="928" y="14019"/>
                  </a:lnTo>
                  <a:lnTo>
                    <a:pt x="935" y="13998"/>
                  </a:lnTo>
                  <a:lnTo>
                    <a:pt x="942" y="13977"/>
                  </a:lnTo>
                  <a:lnTo>
                    <a:pt x="950" y="13956"/>
                  </a:lnTo>
                  <a:lnTo>
                    <a:pt x="959" y="13936"/>
                  </a:lnTo>
                  <a:lnTo>
                    <a:pt x="968" y="13916"/>
                  </a:lnTo>
                  <a:lnTo>
                    <a:pt x="978" y="13896"/>
                  </a:lnTo>
                  <a:lnTo>
                    <a:pt x="988" y="13877"/>
                  </a:lnTo>
                  <a:lnTo>
                    <a:pt x="999" y="13858"/>
                  </a:lnTo>
                  <a:lnTo>
                    <a:pt x="1010" y="13839"/>
                  </a:lnTo>
                  <a:lnTo>
                    <a:pt x="1021" y="13820"/>
                  </a:lnTo>
                  <a:lnTo>
                    <a:pt x="1033" y="13802"/>
                  </a:lnTo>
                  <a:lnTo>
                    <a:pt x="1045" y="13784"/>
                  </a:lnTo>
                  <a:lnTo>
                    <a:pt x="1058" y="13767"/>
                  </a:lnTo>
                  <a:lnTo>
                    <a:pt x="1071" y="13749"/>
                  </a:lnTo>
                  <a:lnTo>
                    <a:pt x="1085" y="13732"/>
                  </a:lnTo>
                  <a:lnTo>
                    <a:pt x="1099" y="13716"/>
                  </a:lnTo>
                  <a:lnTo>
                    <a:pt x="1113" y="13698"/>
                  </a:lnTo>
                  <a:lnTo>
                    <a:pt x="1127" y="13682"/>
                  </a:lnTo>
                  <a:lnTo>
                    <a:pt x="1142" y="13667"/>
                  </a:lnTo>
                  <a:lnTo>
                    <a:pt x="1158" y="13651"/>
                  </a:lnTo>
                  <a:lnTo>
                    <a:pt x="1154" y="13647"/>
                  </a:lnTo>
                  <a:lnTo>
                    <a:pt x="5202" y="9601"/>
                  </a:lnTo>
                  <a:lnTo>
                    <a:pt x="5235" y="9645"/>
                  </a:lnTo>
                  <a:lnTo>
                    <a:pt x="5268" y="9689"/>
                  </a:lnTo>
                  <a:lnTo>
                    <a:pt x="5302" y="9733"/>
                  </a:lnTo>
                  <a:lnTo>
                    <a:pt x="5337" y="9776"/>
                  </a:lnTo>
                  <a:lnTo>
                    <a:pt x="5372" y="9819"/>
                  </a:lnTo>
                  <a:lnTo>
                    <a:pt x="5408" y="9863"/>
                  </a:lnTo>
                  <a:lnTo>
                    <a:pt x="5443" y="9906"/>
                  </a:lnTo>
                  <a:lnTo>
                    <a:pt x="5479" y="9948"/>
                  </a:lnTo>
                  <a:lnTo>
                    <a:pt x="5516" y="9989"/>
                  </a:lnTo>
                  <a:lnTo>
                    <a:pt x="5552" y="10031"/>
                  </a:lnTo>
                  <a:lnTo>
                    <a:pt x="5589" y="10072"/>
                  </a:lnTo>
                  <a:lnTo>
                    <a:pt x="5627" y="10114"/>
                  </a:lnTo>
                  <a:lnTo>
                    <a:pt x="5665" y="10154"/>
                  </a:lnTo>
                  <a:lnTo>
                    <a:pt x="5704" y="10194"/>
                  </a:lnTo>
                  <a:lnTo>
                    <a:pt x="5742" y="10234"/>
                  </a:lnTo>
                  <a:lnTo>
                    <a:pt x="5781" y="10273"/>
                  </a:lnTo>
                  <a:lnTo>
                    <a:pt x="5820" y="10312"/>
                  </a:lnTo>
                  <a:lnTo>
                    <a:pt x="5860" y="10350"/>
                  </a:lnTo>
                  <a:lnTo>
                    <a:pt x="5900" y="10390"/>
                  </a:lnTo>
                  <a:lnTo>
                    <a:pt x="5940" y="10427"/>
                  </a:lnTo>
                  <a:lnTo>
                    <a:pt x="5982" y="10465"/>
                  </a:lnTo>
                  <a:lnTo>
                    <a:pt x="6023" y="10502"/>
                  </a:lnTo>
                  <a:lnTo>
                    <a:pt x="6064" y="10539"/>
                  </a:lnTo>
                  <a:lnTo>
                    <a:pt x="6106" y="10575"/>
                  </a:lnTo>
                  <a:lnTo>
                    <a:pt x="6148" y="10611"/>
                  </a:lnTo>
                  <a:lnTo>
                    <a:pt x="6190" y="10647"/>
                  </a:lnTo>
                  <a:lnTo>
                    <a:pt x="6234" y="10683"/>
                  </a:lnTo>
                  <a:lnTo>
                    <a:pt x="6277" y="10718"/>
                  </a:lnTo>
                  <a:lnTo>
                    <a:pt x="6320" y="10752"/>
                  </a:lnTo>
                  <a:lnTo>
                    <a:pt x="6364" y="10786"/>
                  </a:lnTo>
                  <a:lnTo>
                    <a:pt x="6408" y="10820"/>
                  </a:lnTo>
                  <a:lnTo>
                    <a:pt x="6453" y="10854"/>
                  </a:lnTo>
                  <a:lnTo>
                    <a:pt x="2407" y="14900"/>
                  </a:lnTo>
                  <a:close/>
                  <a:moveTo>
                    <a:pt x="10036" y="0"/>
                  </a:moveTo>
                  <a:lnTo>
                    <a:pt x="9726" y="8"/>
                  </a:lnTo>
                  <a:lnTo>
                    <a:pt x="9421" y="31"/>
                  </a:lnTo>
                  <a:lnTo>
                    <a:pt x="9119" y="69"/>
                  </a:lnTo>
                  <a:lnTo>
                    <a:pt x="8823" y="122"/>
                  </a:lnTo>
                  <a:lnTo>
                    <a:pt x="8532" y="190"/>
                  </a:lnTo>
                  <a:lnTo>
                    <a:pt x="8246" y="271"/>
                  </a:lnTo>
                  <a:lnTo>
                    <a:pt x="7966" y="365"/>
                  </a:lnTo>
                  <a:lnTo>
                    <a:pt x="7693" y="474"/>
                  </a:lnTo>
                  <a:lnTo>
                    <a:pt x="7426" y="594"/>
                  </a:lnTo>
                  <a:lnTo>
                    <a:pt x="7166" y="727"/>
                  </a:lnTo>
                  <a:lnTo>
                    <a:pt x="6914" y="872"/>
                  </a:lnTo>
                  <a:lnTo>
                    <a:pt x="6669" y="1029"/>
                  </a:lnTo>
                  <a:lnTo>
                    <a:pt x="6433" y="1196"/>
                  </a:lnTo>
                  <a:lnTo>
                    <a:pt x="6206" y="1375"/>
                  </a:lnTo>
                  <a:lnTo>
                    <a:pt x="5988" y="1565"/>
                  </a:lnTo>
                  <a:lnTo>
                    <a:pt x="5778" y="1763"/>
                  </a:lnTo>
                  <a:lnTo>
                    <a:pt x="5579" y="1973"/>
                  </a:lnTo>
                  <a:lnTo>
                    <a:pt x="5389" y="2191"/>
                  </a:lnTo>
                  <a:lnTo>
                    <a:pt x="5211" y="2419"/>
                  </a:lnTo>
                  <a:lnTo>
                    <a:pt x="5043" y="2655"/>
                  </a:lnTo>
                  <a:lnTo>
                    <a:pt x="4887" y="2899"/>
                  </a:lnTo>
                  <a:lnTo>
                    <a:pt x="4741" y="3151"/>
                  </a:lnTo>
                  <a:lnTo>
                    <a:pt x="4609" y="3411"/>
                  </a:lnTo>
                  <a:lnTo>
                    <a:pt x="4488" y="3678"/>
                  </a:lnTo>
                  <a:lnTo>
                    <a:pt x="4380" y="3951"/>
                  </a:lnTo>
                  <a:lnTo>
                    <a:pt x="4285" y="4231"/>
                  </a:lnTo>
                  <a:lnTo>
                    <a:pt x="4204" y="4517"/>
                  </a:lnTo>
                  <a:lnTo>
                    <a:pt x="4137" y="4808"/>
                  </a:lnTo>
                  <a:lnTo>
                    <a:pt x="4084" y="5104"/>
                  </a:lnTo>
                  <a:lnTo>
                    <a:pt x="4046" y="5407"/>
                  </a:lnTo>
                  <a:lnTo>
                    <a:pt x="4023" y="5712"/>
                  </a:lnTo>
                  <a:lnTo>
                    <a:pt x="4015" y="6022"/>
                  </a:lnTo>
                  <a:lnTo>
                    <a:pt x="4016" y="6117"/>
                  </a:lnTo>
                  <a:lnTo>
                    <a:pt x="4018" y="6211"/>
                  </a:lnTo>
                  <a:lnTo>
                    <a:pt x="4022" y="6306"/>
                  </a:lnTo>
                  <a:lnTo>
                    <a:pt x="4027" y="6400"/>
                  </a:lnTo>
                  <a:lnTo>
                    <a:pt x="4033" y="6493"/>
                  </a:lnTo>
                  <a:lnTo>
                    <a:pt x="4041" y="6587"/>
                  </a:lnTo>
                  <a:lnTo>
                    <a:pt x="4051" y="6680"/>
                  </a:lnTo>
                  <a:lnTo>
                    <a:pt x="4062" y="6772"/>
                  </a:lnTo>
                  <a:lnTo>
                    <a:pt x="4074" y="6864"/>
                  </a:lnTo>
                  <a:lnTo>
                    <a:pt x="4087" y="6956"/>
                  </a:lnTo>
                  <a:lnTo>
                    <a:pt x="4102" y="7046"/>
                  </a:lnTo>
                  <a:lnTo>
                    <a:pt x="4119" y="7138"/>
                  </a:lnTo>
                  <a:lnTo>
                    <a:pt x="4136" y="7227"/>
                  </a:lnTo>
                  <a:lnTo>
                    <a:pt x="4155" y="7317"/>
                  </a:lnTo>
                  <a:lnTo>
                    <a:pt x="4176" y="7406"/>
                  </a:lnTo>
                  <a:lnTo>
                    <a:pt x="4197" y="7495"/>
                  </a:lnTo>
                  <a:lnTo>
                    <a:pt x="4220" y="7583"/>
                  </a:lnTo>
                  <a:lnTo>
                    <a:pt x="4244" y="7671"/>
                  </a:lnTo>
                  <a:lnTo>
                    <a:pt x="4270" y="7758"/>
                  </a:lnTo>
                  <a:lnTo>
                    <a:pt x="4298" y="7844"/>
                  </a:lnTo>
                  <a:lnTo>
                    <a:pt x="4326" y="7930"/>
                  </a:lnTo>
                  <a:lnTo>
                    <a:pt x="4355" y="8015"/>
                  </a:lnTo>
                  <a:lnTo>
                    <a:pt x="4386" y="8100"/>
                  </a:lnTo>
                  <a:lnTo>
                    <a:pt x="4417" y="8185"/>
                  </a:lnTo>
                  <a:lnTo>
                    <a:pt x="4450" y="8268"/>
                  </a:lnTo>
                  <a:lnTo>
                    <a:pt x="4484" y="8351"/>
                  </a:lnTo>
                  <a:lnTo>
                    <a:pt x="4520" y="8433"/>
                  </a:lnTo>
                  <a:lnTo>
                    <a:pt x="4556" y="8515"/>
                  </a:lnTo>
                  <a:lnTo>
                    <a:pt x="4595" y="8596"/>
                  </a:lnTo>
                  <a:lnTo>
                    <a:pt x="4634" y="8676"/>
                  </a:lnTo>
                  <a:lnTo>
                    <a:pt x="4673" y="8757"/>
                  </a:lnTo>
                  <a:lnTo>
                    <a:pt x="4715" y="8835"/>
                  </a:lnTo>
                  <a:lnTo>
                    <a:pt x="528" y="13021"/>
                  </a:lnTo>
                  <a:lnTo>
                    <a:pt x="531" y="13025"/>
                  </a:lnTo>
                  <a:lnTo>
                    <a:pt x="501" y="13055"/>
                  </a:lnTo>
                  <a:lnTo>
                    <a:pt x="471" y="13086"/>
                  </a:lnTo>
                  <a:lnTo>
                    <a:pt x="443" y="13118"/>
                  </a:lnTo>
                  <a:lnTo>
                    <a:pt x="414" y="13152"/>
                  </a:lnTo>
                  <a:lnTo>
                    <a:pt x="386" y="13185"/>
                  </a:lnTo>
                  <a:lnTo>
                    <a:pt x="360" y="13219"/>
                  </a:lnTo>
                  <a:lnTo>
                    <a:pt x="335" y="13253"/>
                  </a:lnTo>
                  <a:lnTo>
                    <a:pt x="310" y="13288"/>
                  </a:lnTo>
                  <a:lnTo>
                    <a:pt x="286" y="13324"/>
                  </a:lnTo>
                  <a:lnTo>
                    <a:pt x="263" y="13360"/>
                  </a:lnTo>
                  <a:lnTo>
                    <a:pt x="241" y="13397"/>
                  </a:lnTo>
                  <a:lnTo>
                    <a:pt x="219" y="13436"/>
                  </a:lnTo>
                  <a:lnTo>
                    <a:pt x="199" y="13474"/>
                  </a:lnTo>
                  <a:lnTo>
                    <a:pt x="179" y="13512"/>
                  </a:lnTo>
                  <a:lnTo>
                    <a:pt x="161" y="13551"/>
                  </a:lnTo>
                  <a:lnTo>
                    <a:pt x="143" y="13591"/>
                  </a:lnTo>
                  <a:lnTo>
                    <a:pt x="126" y="13631"/>
                  </a:lnTo>
                  <a:lnTo>
                    <a:pt x="110" y="13672"/>
                  </a:lnTo>
                  <a:lnTo>
                    <a:pt x="95" y="13714"/>
                  </a:lnTo>
                  <a:lnTo>
                    <a:pt x="81" y="13755"/>
                  </a:lnTo>
                  <a:lnTo>
                    <a:pt x="69" y="13797"/>
                  </a:lnTo>
                  <a:lnTo>
                    <a:pt x="57" y="13840"/>
                  </a:lnTo>
                  <a:lnTo>
                    <a:pt x="46" y="13883"/>
                  </a:lnTo>
                  <a:lnTo>
                    <a:pt x="37" y="13926"/>
                  </a:lnTo>
                  <a:lnTo>
                    <a:pt x="28" y="13970"/>
                  </a:lnTo>
                  <a:lnTo>
                    <a:pt x="21" y="14015"/>
                  </a:lnTo>
                  <a:lnTo>
                    <a:pt x="15" y="14059"/>
                  </a:lnTo>
                  <a:lnTo>
                    <a:pt x="9" y="14104"/>
                  </a:lnTo>
                  <a:lnTo>
                    <a:pt x="5" y="14149"/>
                  </a:lnTo>
                  <a:lnTo>
                    <a:pt x="2" y="14195"/>
                  </a:lnTo>
                  <a:lnTo>
                    <a:pt x="1" y="14240"/>
                  </a:lnTo>
                  <a:lnTo>
                    <a:pt x="0" y="14287"/>
                  </a:lnTo>
                  <a:lnTo>
                    <a:pt x="2" y="14378"/>
                  </a:lnTo>
                  <a:lnTo>
                    <a:pt x="9" y="14468"/>
                  </a:lnTo>
                  <a:lnTo>
                    <a:pt x="20" y="14557"/>
                  </a:lnTo>
                  <a:lnTo>
                    <a:pt x="36" y="14644"/>
                  </a:lnTo>
                  <a:lnTo>
                    <a:pt x="56" y="14729"/>
                  </a:lnTo>
                  <a:lnTo>
                    <a:pt x="79" y="14814"/>
                  </a:lnTo>
                  <a:lnTo>
                    <a:pt x="107" y="14896"/>
                  </a:lnTo>
                  <a:lnTo>
                    <a:pt x="140" y="14976"/>
                  </a:lnTo>
                  <a:lnTo>
                    <a:pt x="175" y="15054"/>
                  </a:lnTo>
                  <a:lnTo>
                    <a:pt x="214" y="15132"/>
                  </a:lnTo>
                  <a:lnTo>
                    <a:pt x="256" y="15205"/>
                  </a:lnTo>
                  <a:lnTo>
                    <a:pt x="302" y="15277"/>
                  </a:lnTo>
                  <a:lnTo>
                    <a:pt x="352" y="15346"/>
                  </a:lnTo>
                  <a:lnTo>
                    <a:pt x="404" y="15414"/>
                  </a:lnTo>
                  <a:lnTo>
                    <a:pt x="460" y="15478"/>
                  </a:lnTo>
                  <a:lnTo>
                    <a:pt x="519" y="15539"/>
                  </a:lnTo>
                  <a:lnTo>
                    <a:pt x="580" y="15598"/>
                  </a:lnTo>
                  <a:lnTo>
                    <a:pt x="644" y="15654"/>
                  </a:lnTo>
                  <a:lnTo>
                    <a:pt x="712" y="15706"/>
                  </a:lnTo>
                  <a:lnTo>
                    <a:pt x="781" y="15756"/>
                  </a:lnTo>
                  <a:lnTo>
                    <a:pt x="853" y="15801"/>
                  </a:lnTo>
                  <a:lnTo>
                    <a:pt x="926" y="15844"/>
                  </a:lnTo>
                  <a:lnTo>
                    <a:pt x="1004" y="15883"/>
                  </a:lnTo>
                  <a:lnTo>
                    <a:pt x="1082" y="15918"/>
                  </a:lnTo>
                  <a:lnTo>
                    <a:pt x="1162" y="15951"/>
                  </a:lnTo>
                  <a:lnTo>
                    <a:pt x="1244" y="15979"/>
                  </a:lnTo>
                  <a:lnTo>
                    <a:pt x="1329" y="16002"/>
                  </a:lnTo>
                  <a:lnTo>
                    <a:pt x="1414" y="16022"/>
                  </a:lnTo>
                  <a:lnTo>
                    <a:pt x="1501" y="16038"/>
                  </a:lnTo>
                  <a:lnTo>
                    <a:pt x="1590" y="16049"/>
                  </a:lnTo>
                  <a:lnTo>
                    <a:pt x="1680" y="16056"/>
                  </a:lnTo>
                  <a:lnTo>
                    <a:pt x="1771" y="16058"/>
                  </a:lnTo>
                  <a:lnTo>
                    <a:pt x="1818" y="16057"/>
                  </a:lnTo>
                  <a:lnTo>
                    <a:pt x="1863" y="16056"/>
                  </a:lnTo>
                  <a:lnTo>
                    <a:pt x="1909" y="16053"/>
                  </a:lnTo>
                  <a:lnTo>
                    <a:pt x="1954" y="16049"/>
                  </a:lnTo>
                  <a:lnTo>
                    <a:pt x="1999" y="16043"/>
                  </a:lnTo>
                  <a:lnTo>
                    <a:pt x="2043" y="16037"/>
                  </a:lnTo>
                  <a:lnTo>
                    <a:pt x="2088" y="16030"/>
                  </a:lnTo>
                  <a:lnTo>
                    <a:pt x="2132" y="16021"/>
                  </a:lnTo>
                  <a:lnTo>
                    <a:pt x="2175" y="16012"/>
                  </a:lnTo>
                  <a:lnTo>
                    <a:pt x="2218" y="16001"/>
                  </a:lnTo>
                  <a:lnTo>
                    <a:pt x="2261" y="15989"/>
                  </a:lnTo>
                  <a:lnTo>
                    <a:pt x="2302" y="15977"/>
                  </a:lnTo>
                  <a:lnTo>
                    <a:pt x="2344" y="15963"/>
                  </a:lnTo>
                  <a:lnTo>
                    <a:pt x="2386" y="15948"/>
                  </a:lnTo>
                  <a:lnTo>
                    <a:pt x="2427" y="15932"/>
                  </a:lnTo>
                  <a:lnTo>
                    <a:pt x="2467" y="15915"/>
                  </a:lnTo>
                  <a:lnTo>
                    <a:pt x="2507" y="15897"/>
                  </a:lnTo>
                  <a:lnTo>
                    <a:pt x="2546" y="15878"/>
                  </a:lnTo>
                  <a:lnTo>
                    <a:pt x="2584" y="15859"/>
                  </a:lnTo>
                  <a:lnTo>
                    <a:pt x="2622" y="15839"/>
                  </a:lnTo>
                  <a:lnTo>
                    <a:pt x="2661" y="15817"/>
                  </a:lnTo>
                  <a:lnTo>
                    <a:pt x="2698" y="15795"/>
                  </a:lnTo>
                  <a:lnTo>
                    <a:pt x="2734" y="15772"/>
                  </a:lnTo>
                  <a:lnTo>
                    <a:pt x="2770" y="15748"/>
                  </a:lnTo>
                  <a:lnTo>
                    <a:pt x="2805" y="15723"/>
                  </a:lnTo>
                  <a:lnTo>
                    <a:pt x="2839" y="15698"/>
                  </a:lnTo>
                  <a:lnTo>
                    <a:pt x="2873" y="15671"/>
                  </a:lnTo>
                  <a:lnTo>
                    <a:pt x="2906" y="15644"/>
                  </a:lnTo>
                  <a:lnTo>
                    <a:pt x="2940" y="15615"/>
                  </a:lnTo>
                  <a:lnTo>
                    <a:pt x="2971" y="15587"/>
                  </a:lnTo>
                  <a:lnTo>
                    <a:pt x="3003" y="15557"/>
                  </a:lnTo>
                  <a:lnTo>
                    <a:pt x="3033" y="15527"/>
                  </a:lnTo>
                  <a:lnTo>
                    <a:pt x="3032" y="15526"/>
                  </a:lnTo>
                  <a:lnTo>
                    <a:pt x="7217" y="11342"/>
                  </a:lnTo>
                  <a:lnTo>
                    <a:pt x="7296" y="11383"/>
                  </a:lnTo>
                  <a:lnTo>
                    <a:pt x="7377" y="11423"/>
                  </a:lnTo>
                  <a:lnTo>
                    <a:pt x="7457" y="11462"/>
                  </a:lnTo>
                  <a:lnTo>
                    <a:pt x="7538" y="11500"/>
                  </a:lnTo>
                  <a:lnTo>
                    <a:pt x="7621" y="11537"/>
                  </a:lnTo>
                  <a:lnTo>
                    <a:pt x="7703" y="11572"/>
                  </a:lnTo>
                  <a:lnTo>
                    <a:pt x="7786" y="11606"/>
                  </a:lnTo>
                  <a:lnTo>
                    <a:pt x="7869" y="11640"/>
                  </a:lnTo>
                  <a:lnTo>
                    <a:pt x="7954" y="11671"/>
                  </a:lnTo>
                  <a:lnTo>
                    <a:pt x="8039" y="11702"/>
                  </a:lnTo>
                  <a:lnTo>
                    <a:pt x="8124" y="11731"/>
                  </a:lnTo>
                  <a:lnTo>
                    <a:pt x="8211" y="11759"/>
                  </a:lnTo>
                  <a:lnTo>
                    <a:pt x="8297" y="11787"/>
                  </a:lnTo>
                  <a:lnTo>
                    <a:pt x="8384" y="11813"/>
                  </a:lnTo>
                  <a:lnTo>
                    <a:pt x="8472" y="11837"/>
                  </a:lnTo>
                  <a:lnTo>
                    <a:pt x="8560" y="11860"/>
                  </a:lnTo>
                  <a:lnTo>
                    <a:pt x="8649" y="11882"/>
                  </a:lnTo>
                  <a:lnTo>
                    <a:pt x="8739" y="11902"/>
                  </a:lnTo>
                  <a:lnTo>
                    <a:pt x="8828" y="11921"/>
                  </a:lnTo>
                  <a:lnTo>
                    <a:pt x="8918" y="11939"/>
                  </a:lnTo>
                  <a:lnTo>
                    <a:pt x="9010" y="11955"/>
                  </a:lnTo>
                  <a:lnTo>
                    <a:pt x="9100" y="11970"/>
                  </a:lnTo>
                  <a:lnTo>
                    <a:pt x="9192" y="11984"/>
                  </a:lnTo>
                  <a:lnTo>
                    <a:pt x="9285" y="11996"/>
                  </a:lnTo>
                  <a:lnTo>
                    <a:pt x="9377" y="12007"/>
                  </a:lnTo>
                  <a:lnTo>
                    <a:pt x="9470" y="12016"/>
                  </a:lnTo>
                  <a:lnTo>
                    <a:pt x="9564" y="12024"/>
                  </a:lnTo>
                  <a:lnTo>
                    <a:pt x="9657" y="12031"/>
                  </a:lnTo>
                  <a:lnTo>
                    <a:pt x="9751" y="12036"/>
                  </a:lnTo>
                  <a:lnTo>
                    <a:pt x="9846" y="12040"/>
                  </a:lnTo>
                  <a:lnTo>
                    <a:pt x="9941" y="12042"/>
                  </a:lnTo>
                  <a:lnTo>
                    <a:pt x="10036" y="12044"/>
                  </a:lnTo>
                  <a:lnTo>
                    <a:pt x="10346" y="12035"/>
                  </a:lnTo>
                  <a:lnTo>
                    <a:pt x="10651" y="12012"/>
                  </a:lnTo>
                  <a:lnTo>
                    <a:pt x="10954" y="11974"/>
                  </a:lnTo>
                  <a:lnTo>
                    <a:pt x="11250" y="11921"/>
                  </a:lnTo>
                  <a:lnTo>
                    <a:pt x="11541" y="11854"/>
                  </a:lnTo>
                  <a:lnTo>
                    <a:pt x="11827" y="11773"/>
                  </a:lnTo>
                  <a:lnTo>
                    <a:pt x="12107" y="11678"/>
                  </a:lnTo>
                  <a:lnTo>
                    <a:pt x="12380" y="11570"/>
                  </a:lnTo>
                  <a:lnTo>
                    <a:pt x="12647" y="11449"/>
                  </a:lnTo>
                  <a:lnTo>
                    <a:pt x="12907" y="11317"/>
                  </a:lnTo>
                  <a:lnTo>
                    <a:pt x="13159" y="11171"/>
                  </a:lnTo>
                  <a:lnTo>
                    <a:pt x="13403" y="11015"/>
                  </a:lnTo>
                  <a:lnTo>
                    <a:pt x="13639" y="10847"/>
                  </a:lnTo>
                  <a:lnTo>
                    <a:pt x="13866" y="10669"/>
                  </a:lnTo>
                  <a:lnTo>
                    <a:pt x="14085" y="10479"/>
                  </a:lnTo>
                  <a:lnTo>
                    <a:pt x="14295" y="10280"/>
                  </a:lnTo>
                  <a:lnTo>
                    <a:pt x="14493" y="10070"/>
                  </a:lnTo>
                  <a:lnTo>
                    <a:pt x="14683" y="9852"/>
                  </a:lnTo>
                  <a:lnTo>
                    <a:pt x="14862" y="9625"/>
                  </a:lnTo>
                  <a:lnTo>
                    <a:pt x="15029" y="9389"/>
                  </a:lnTo>
                  <a:lnTo>
                    <a:pt x="15186" y="9144"/>
                  </a:lnTo>
                  <a:lnTo>
                    <a:pt x="15331" y="8892"/>
                  </a:lnTo>
                  <a:lnTo>
                    <a:pt x="15464" y="8632"/>
                  </a:lnTo>
                  <a:lnTo>
                    <a:pt x="15584" y="8365"/>
                  </a:lnTo>
                  <a:lnTo>
                    <a:pt x="15693" y="8092"/>
                  </a:lnTo>
                  <a:lnTo>
                    <a:pt x="15787" y="7812"/>
                  </a:lnTo>
                  <a:lnTo>
                    <a:pt x="15868" y="7526"/>
                  </a:lnTo>
                  <a:lnTo>
                    <a:pt x="15936" y="7235"/>
                  </a:lnTo>
                  <a:lnTo>
                    <a:pt x="15989" y="6939"/>
                  </a:lnTo>
                  <a:lnTo>
                    <a:pt x="16027" y="6638"/>
                  </a:lnTo>
                  <a:lnTo>
                    <a:pt x="16050" y="6332"/>
                  </a:lnTo>
                  <a:lnTo>
                    <a:pt x="16058" y="6022"/>
                  </a:lnTo>
                  <a:lnTo>
                    <a:pt x="16050" y="5712"/>
                  </a:lnTo>
                  <a:lnTo>
                    <a:pt x="16027" y="5407"/>
                  </a:lnTo>
                  <a:lnTo>
                    <a:pt x="15989" y="5104"/>
                  </a:lnTo>
                  <a:lnTo>
                    <a:pt x="15936" y="4808"/>
                  </a:lnTo>
                  <a:lnTo>
                    <a:pt x="15868" y="4517"/>
                  </a:lnTo>
                  <a:lnTo>
                    <a:pt x="15787" y="4231"/>
                  </a:lnTo>
                  <a:lnTo>
                    <a:pt x="15693" y="3951"/>
                  </a:lnTo>
                  <a:lnTo>
                    <a:pt x="15584" y="3678"/>
                  </a:lnTo>
                  <a:lnTo>
                    <a:pt x="15464" y="3411"/>
                  </a:lnTo>
                  <a:lnTo>
                    <a:pt x="15331" y="3151"/>
                  </a:lnTo>
                  <a:lnTo>
                    <a:pt x="15186" y="2899"/>
                  </a:lnTo>
                  <a:lnTo>
                    <a:pt x="15029" y="2655"/>
                  </a:lnTo>
                  <a:lnTo>
                    <a:pt x="14862" y="2419"/>
                  </a:lnTo>
                  <a:lnTo>
                    <a:pt x="14683" y="2191"/>
                  </a:lnTo>
                  <a:lnTo>
                    <a:pt x="14493" y="1973"/>
                  </a:lnTo>
                  <a:lnTo>
                    <a:pt x="14295" y="1763"/>
                  </a:lnTo>
                  <a:lnTo>
                    <a:pt x="14085" y="1565"/>
                  </a:lnTo>
                  <a:lnTo>
                    <a:pt x="13866" y="1375"/>
                  </a:lnTo>
                  <a:lnTo>
                    <a:pt x="13639" y="1196"/>
                  </a:lnTo>
                  <a:lnTo>
                    <a:pt x="13403" y="1029"/>
                  </a:lnTo>
                  <a:lnTo>
                    <a:pt x="13159" y="872"/>
                  </a:lnTo>
                  <a:lnTo>
                    <a:pt x="12907" y="727"/>
                  </a:lnTo>
                  <a:lnTo>
                    <a:pt x="12647" y="594"/>
                  </a:lnTo>
                  <a:lnTo>
                    <a:pt x="12380" y="474"/>
                  </a:lnTo>
                  <a:lnTo>
                    <a:pt x="12107" y="365"/>
                  </a:lnTo>
                  <a:lnTo>
                    <a:pt x="11827" y="271"/>
                  </a:lnTo>
                  <a:lnTo>
                    <a:pt x="11541" y="190"/>
                  </a:lnTo>
                  <a:lnTo>
                    <a:pt x="11250" y="122"/>
                  </a:lnTo>
                  <a:lnTo>
                    <a:pt x="10954" y="69"/>
                  </a:lnTo>
                  <a:lnTo>
                    <a:pt x="10651" y="31"/>
                  </a:lnTo>
                  <a:lnTo>
                    <a:pt x="10346" y="8"/>
                  </a:lnTo>
                  <a:lnTo>
                    <a:pt x="10036" y="0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40" tIns="45720" rIns="91440" bIns="45720" numCol="1" anchor="t" anchorCtr="0" compatLnSpc="1"/>
            <a:lstStyle/>
            <a:p>
              <a:endParaRPr lang="id-ID"/>
            </a:p>
          </p:txBody>
        </p:sp>
        <p:sp>
          <p:nvSpPr>
            <p:cNvPr id="60" name="Freeform 6"/>
            <p:cNvSpPr/>
            <p:nvPr/>
          </p:nvSpPr>
          <p:spPr bwMode="auto">
            <a:xfrm>
              <a:off x="2284413" y="1185863"/>
              <a:ext cx="161925" cy="161925"/>
            </a:xfrm>
            <a:custGeom>
              <a:avLst/>
              <a:gdLst>
                <a:gd name="T0" fmla="*/ 2977 w 3763"/>
                <a:gd name="T1" fmla="*/ 40 h 3764"/>
                <a:gd name="T2" fmla="*/ 2305 w 3763"/>
                <a:gd name="T3" fmla="*/ 213 h 3764"/>
                <a:gd name="T4" fmla="*/ 1691 w 3763"/>
                <a:gd name="T5" fmla="*/ 509 h 3764"/>
                <a:gd name="T6" fmla="*/ 1151 w 3763"/>
                <a:gd name="T7" fmla="*/ 912 h 3764"/>
                <a:gd name="T8" fmla="*/ 697 w 3763"/>
                <a:gd name="T9" fmla="*/ 1411 h 3764"/>
                <a:gd name="T10" fmla="*/ 346 w 3763"/>
                <a:gd name="T11" fmla="*/ 1990 h 3764"/>
                <a:gd name="T12" fmla="*/ 110 w 3763"/>
                <a:gd name="T13" fmla="*/ 2635 h 3764"/>
                <a:gd name="T14" fmla="*/ 5 w 3763"/>
                <a:gd name="T15" fmla="*/ 3332 h 3764"/>
                <a:gd name="T16" fmla="*/ 3 w 3763"/>
                <a:gd name="T17" fmla="*/ 3551 h 3764"/>
                <a:gd name="T18" fmla="*/ 15 w 3763"/>
                <a:gd name="T19" fmla="*/ 3599 h 3764"/>
                <a:gd name="T20" fmla="*/ 36 w 3763"/>
                <a:gd name="T21" fmla="*/ 3643 h 3764"/>
                <a:gd name="T22" fmla="*/ 65 w 3763"/>
                <a:gd name="T23" fmla="*/ 3681 h 3764"/>
                <a:gd name="T24" fmla="*/ 100 w 3763"/>
                <a:gd name="T25" fmla="*/ 3713 h 3764"/>
                <a:gd name="T26" fmla="*/ 142 w 3763"/>
                <a:gd name="T27" fmla="*/ 3739 h 3764"/>
                <a:gd name="T28" fmla="*/ 188 w 3763"/>
                <a:gd name="T29" fmla="*/ 3756 h 3764"/>
                <a:gd name="T30" fmla="*/ 237 w 3763"/>
                <a:gd name="T31" fmla="*/ 3764 h 3764"/>
                <a:gd name="T32" fmla="*/ 289 w 3763"/>
                <a:gd name="T33" fmla="*/ 3761 h 3764"/>
                <a:gd name="T34" fmla="*/ 337 w 3763"/>
                <a:gd name="T35" fmla="*/ 3749 h 3764"/>
                <a:gd name="T36" fmla="*/ 381 w 3763"/>
                <a:gd name="T37" fmla="*/ 3728 h 3764"/>
                <a:gd name="T38" fmla="*/ 419 w 3763"/>
                <a:gd name="T39" fmla="*/ 3698 h 3764"/>
                <a:gd name="T40" fmla="*/ 451 w 3763"/>
                <a:gd name="T41" fmla="*/ 3663 h 3764"/>
                <a:gd name="T42" fmla="*/ 476 w 3763"/>
                <a:gd name="T43" fmla="*/ 3621 h 3764"/>
                <a:gd name="T44" fmla="*/ 493 w 3763"/>
                <a:gd name="T45" fmla="*/ 3576 h 3764"/>
                <a:gd name="T46" fmla="*/ 501 w 3763"/>
                <a:gd name="T47" fmla="*/ 3526 h 3764"/>
                <a:gd name="T48" fmla="*/ 537 w 3763"/>
                <a:gd name="T49" fmla="*/ 3054 h 3764"/>
                <a:gd name="T50" fmla="*/ 684 w 3763"/>
                <a:gd name="T51" fmla="*/ 2478 h 3764"/>
                <a:gd name="T52" fmla="*/ 937 w 3763"/>
                <a:gd name="T53" fmla="*/ 1952 h 3764"/>
                <a:gd name="T54" fmla="*/ 1283 w 3763"/>
                <a:gd name="T55" fmla="*/ 1488 h 3764"/>
                <a:gd name="T56" fmla="*/ 1711 w 3763"/>
                <a:gd name="T57" fmla="*/ 1100 h 3764"/>
                <a:gd name="T58" fmla="*/ 2208 w 3763"/>
                <a:gd name="T59" fmla="*/ 799 h 3764"/>
                <a:gd name="T60" fmla="*/ 2760 w 3763"/>
                <a:gd name="T61" fmla="*/ 596 h 3764"/>
                <a:gd name="T62" fmla="*/ 3358 w 3763"/>
                <a:gd name="T63" fmla="*/ 506 h 3764"/>
                <a:gd name="T64" fmla="*/ 3550 w 3763"/>
                <a:gd name="T65" fmla="*/ 499 h 3764"/>
                <a:gd name="T66" fmla="*/ 3599 w 3763"/>
                <a:gd name="T67" fmla="*/ 487 h 3764"/>
                <a:gd name="T68" fmla="*/ 3643 w 3763"/>
                <a:gd name="T69" fmla="*/ 466 h 3764"/>
                <a:gd name="T70" fmla="*/ 3681 w 3763"/>
                <a:gd name="T71" fmla="*/ 437 h 3764"/>
                <a:gd name="T72" fmla="*/ 3713 w 3763"/>
                <a:gd name="T73" fmla="*/ 402 h 3764"/>
                <a:gd name="T74" fmla="*/ 3738 w 3763"/>
                <a:gd name="T75" fmla="*/ 359 h 3764"/>
                <a:gd name="T76" fmla="*/ 3755 w 3763"/>
                <a:gd name="T77" fmla="*/ 313 h 3764"/>
                <a:gd name="T78" fmla="*/ 3763 w 3763"/>
                <a:gd name="T79" fmla="*/ 264 h 3764"/>
                <a:gd name="T80" fmla="*/ 3760 w 3763"/>
                <a:gd name="T81" fmla="*/ 213 h 3764"/>
                <a:gd name="T82" fmla="*/ 3748 w 3763"/>
                <a:gd name="T83" fmla="*/ 165 h 3764"/>
                <a:gd name="T84" fmla="*/ 3727 w 3763"/>
                <a:gd name="T85" fmla="*/ 120 h 3764"/>
                <a:gd name="T86" fmla="*/ 3698 w 3763"/>
                <a:gd name="T87" fmla="*/ 82 h 3764"/>
                <a:gd name="T88" fmla="*/ 3663 w 3763"/>
                <a:gd name="T89" fmla="*/ 50 h 3764"/>
                <a:gd name="T90" fmla="*/ 3621 w 3763"/>
                <a:gd name="T91" fmla="*/ 25 h 3764"/>
                <a:gd name="T92" fmla="*/ 3574 w 3763"/>
                <a:gd name="T93" fmla="*/ 8 h 3764"/>
                <a:gd name="T94" fmla="*/ 3525 w 3763"/>
                <a:gd name="T95" fmla="*/ 0 h 376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</a:cxnLst>
              <a:rect l="0" t="0" r="r" b="b"/>
              <a:pathLst>
                <a:path w="3763" h="3764">
                  <a:moveTo>
                    <a:pt x="3512" y="0"/>
                  </a:moveTo>
                  <a:lnTo>
                    <a:pt x="3332" y="5"/>
                  </a:lnTo>
                  <a:lnTo>
                    <a:pt x="3153" y="18"/>
                  </a:lnTo>
                  <a:lnTo>
                    <a:pt x="2977" y="40"/>
                  </a:lnTo>
                  <a:lnTo>
                    <a:pt x="2805" y="71"/>
                  </a:lnTo>
                  <a:lnTo>
                    <a:pt x="2634" y="110"/>
                  </a:lnTo>
                  <a:lnTo>
                    <a:pt x="2467" y="158"/>
                  </a:lnTo>
                  <a:lnTo>
                    <a:pt x="2305" y="213"/>
                  </a:lnTo>
                  <a:lnTo>
                    <a:pt x="2145" y="276"/>
                  </a:lnTo>
                  <a:lnTo>
                    <a:pt x="1990" y="346"/>
                  </a:lnTo>
                  <a:lnTo>
                    <a:pt x="1838" y="424"/>
                  </a:lnTo>
                  <a:lnTo>
                    <a:pt x="1691" y="509"/>
                  </a:lnTo>
                  <a:lnTo>
                    <a:pt x="1548" y="600"/>
                  </a:lnTo>
                  <a:lnTo>
                    <a:pt x="1411" y="698"/>
                  </a:lnTo>
                  <a:lnTo>
                    <a:pt x="1278" y="802"/>
                  </a:lnTo>
                  <a:lnTo>
                    <a:pt x="1151" y="912"/>
                  </a:lnTo>
                  <a:lnTo>
                    <a:pt x="1028" y="1029"/>
                  </a:lnTo>
                  <a:lnTo>
                    <a:pt x="912" y="1151"/>
                  </a:lnTo>
                  <a:lnTo>
                    <a:pt x="801" y="1279"/>
                  </a:lnTo>
                  <a:lnTo>
                    <a:pt x="697" y="1411"/>
                  </a:lnTo>
                  <a:lnTo>
                    <a:pt x="600" y="1549"/>
                  </a:lnTo>
                  <a:lnTo>
                    <a:pt x="508" y="1691"/>
                  </a:lnTo>
                  <a:lnTo>
                    <a:pt x="423" y="1839"/>
                  </a:lnTo>
                  <a:lnTo>
                    <a:pt x="346" y="1990"/>
                  </a:lnTo>
                  <a:lnTo>
                    <a:pt x="276" y="2146"/>
                  </a:lnTo>
                  <a:lnTo>
                    <a:pt x="212" y="2305"/>
                  </a:lnTo>
                  <a:lnTo>
                    <a:pt x="157" y="2468"/>
                  </a:lnTo>
                  <a:lnTo>
                    <a:pt x="110" y="2635"/>
                  </a:lnTo>
                  <a:lnTo>
                    <a:pt x="71" y="2805"/>
                  </a:lnTo>
                  <a:lnTo>
                    <a:pt x="40" y="2978"/>
                  </a:lnTo>
                  <a:lnTo>
                    <a:pt x="18" y="3153"/>
                  </a:lnTo>
                  <a:lnTo>
                    <a:pt x="5" y="3332"/>
                  </a:lnTo>
                  <a:lnTo>
                    <a:pt x="0" y="3513"/>
                  </a:lnTo>
                  <a:lnTo>
                    <a:pt x="0" y="3526"/>
                  </a:lnTo>
                  <a:lnTo>
                    <a:pt x="1" y="3539"/>
                  </a:lnTo>
                  <a:lnTo>
                    <a:pt x="3" y="3551"/>
                  </a:lnTo>
                  <a:lnTo>
                    <a:pt x="5" y="3563"/>
                  </a:lnTo>
                  <a:lnTo>
                    <a:pt x="8" y="3576"/>
                  </a:lnTo>
                  <a:lnTo>
                    <a:pt x="11" y="3587"/>
                  </a:lnTo>
                  <a:lnTo>
                    <a:pt x="15" y="3599"/>
                  </a:lnTo>
                  <a:lnTo>
                    <a:pt x="20" y="3610"/>
                  </a:lnTo>
                  <a:lnTo>
                    <a:pt x="25" y="3621"/>
                  </a:lnTo>
                  <a:lnTo>
                    <a:pt x="30" y="3632"/>
                  </a:lnTo>
                  <a:lnTo>
                    <a:pt x="36" y="3643"/>
                  </a:lnTo>
                  <a:lnTo>
                    <a:pt x="43" y="3653"/>
                  </a:lnTo>
                  <a:lnTo>
                    <a:pt x="50" y="3663"/>
                  </a:lnTo>
                  <a:lnTo>
                    <a:pt x="57" y="3672"/>
                  </a:lnTo>
                  <a:lnTo>
                    <a:pt x="65" y="3681"/>
                  </a:lnTo>
                  <a:lnTo>
                    <a:pt x="73" y="3690"/>
                  </a:lnTo>
                  <a:lnTo>
                    <a:pt x="82" y="3698"/>
                  </a:lnTo>
                  <a:lnTo>
                    <a:pt x="91" y="3706"/>
                  </a:lnTo>
                  <a:lnTo>
                    <a:pt x="100" y="3713"/>
                  </a:lnTo>
                  <a:lnTo>
                    <a:pt x="110" y="3721"/>
                  </a:lnTo>
                  <a:lnTo>
                    <a:pt x="120" y="3728"/>
                  </a:lnTo>
                  <a:lnTo>
                    <a:pt x="131" y="3734"/>
                  </a:lnTo>
                  <a:lnTo>
                    <a:pt x="142" y="3739"/>
                  </a:lnTo>
                  <a:lnTo>
                    <a:pt x="153" y="3744"/>
                  </a:lnTo>
                  <a:lnTo>
                    <a:pt x="164" y="3749"/>
                  </a:lnTo>
                  <a:lnTo>
                    <a:pt x="176" y="3753"/>
                  </a:lnTo>
                  <a:lnTo>
                    <a:pt x="188" y="3756"/>
                  </a:lnTo>
                  <a:lnTo>
                    <a:pt x="200" y="3759"/>
                  </a:lnTo>
                  <a:lnTo>
                    <a:pt x="212" y="3761"/>
                  </a:lnTo>
                  <a:lnTo>
                    <a:pt x="224" y="3763"/>
                  </a:lnTo>
                  <a:lnTo>
                    <a:pt x="237" y="3764"/>
                  </a:lnTo>
                  <a:lnTo>
                    <a:pt x="250" y="3764"/>
                  </a:lnTo>
                  <a:lnTo>
                    <a:pt x="264" y="3764"/>
                  </a:lnTo>
                  <a:lnTo>
                    <a:pt x="276" y="3763"/>
                  </a:lnTo>
                  <a:lnTo>
                    <a:pt x="289" y="3761"/>
                  </a:lnTo>
                  <a:lnTo>
                    <a:pt x="301" y="3759"/>
                  </a:lnTo>
                  <a:lnTo>
                    <a:pt x="313" y="3756"/>
                  </a:lnTo>
                  <a:lnTo>
                    <a:pt x="325" y="3753"/>
                  </a:lnTo>
                  <a:lnTo>
                    <a:pt x="337" y="3749"/>
                  </a:lnTo>
                  <a:lnTo>
                    <a:pt x="348" y="3744"/>
                  </a:lnTo>
                  <a:lnTo>
                    <a:pt x="359" y="3739"/>
                  </a:lnTo>
                  <a:lnTo>
                    <a:pt x="370" y="3734"/>
                  </a:lnTo>
                  <a:lnTo>
                    <a:pt x="381" y="3728"/>
                  </a:lnTo>
                  <a:lnTo>
                    <a:pt x="391" y="3721"/>
                  </a:lnTo>
                  <a:lnTo>
                    <a:pt x="401" y="3713"/>
                  </a:lnTo>
                  <a:lnTo>
                    <a:pt x="410" y="3706"/>
                  </a:lnTo>
                  <a:lnTo>
                    <a:pt x="419" y="3698"/>
                  </a:lnTo>
                  <a:lnTo>
                    <a:pt x="428" y="3690"/>
                  </a:lnTo>
                  <a:lnTo>
                    <a:pt x="436" y="3681"/>
                  </a:lnTo>
                  <a:lnTo>
                    <a:pt x="444" y="3672"/>
                  </a:lnTo>
                  <a:lnTo>
                    <a:pt x="451" y="3663"/>
                  </a:lnTo>
                  <a:lnTo>
                    <a:pt x="458" y="3653"/>
                  </a:lnTo>
                  <a:lnTo>
                    <a:pt x="465" y="3643"/>
                  </a:lnTo>
                  <a:lnTo>
                    <a:pt x="471" y="3632"/>
                  </a:lnTo>
                  <a:lnTo>
                    <a:pt x="476" y="3621"/>
                  </a:lnTo>
                  <a:lnTo>
                    <a:pt x="481" y="3610"/>
                  </a:lnTo>
                  <a:lnTo>
                    <a:pt x="486" y="3599"/>
                  </a:lnTo>
                  <a:lnTo>
                    <a:pt x="490" y="3587"/>
                  </a:lnTo>
                  <a:lnTo>
                    <a:pt x="493" y="3576"/>
                  </a:lnTo>
                  <a:lnTo>
                    <a:pt x="496" y="3563"/>
                  </a:lnTo>
                  <a:lnTo>
                    <a:pt x="498" y="3551"/>
                  </a:lnTo>
                  <a:lnTo>
                    <a:pt x="500" y="3539"/>
                  </a:lnTo>
                  <a:lnTo>
                    <a:pt x="501" y="3526"/>
                  </a:lnTo>
                  <a:lnTo>
                    <a:pt x="501" y="3513"/>
                  </a:lnTo>
                  <a:lnTo>
                    <a:pt x="505" y="3358"/>
                  </a:lnTo>
                  <a:lnTo>
                    <a:pt x="517" y="3205"/>
                  </a:lnTo>
                  <a:lnTo>
                    <a:pt x="537" y="3054"/>
                  </a:lnTo>
                  <a:lnTo>
                    <a:pt x="563" y="2907"/>
                  </a:lnTo>
                  <a:lnTo>
                    <a:pt x="596" y="2760"/>
                  </a:lnTo>
                  <a:lnTo>
                    <a:pt x="637" y="2618"/>
                  </a:lnTo>
                  <a:lnTo>
                    <a:pt x="684" y="2478"/>
                  </a:lnTo>
                  <a:lnTo>
                    <a:pt x="738" y="2341"/>
                  </a:lnTo>
                  <a:lnTo>
                    <a:pt x="798" y="2208"/>
                  </a:lnTo>
                  <a:lnTo>
                    <a:pt x="865" y="2078"/>
                  </a:lnTo>
                  <a:lnTo>
                    <a:pt x="937" y="1952"/>
                  </a:lnTo>
                  <a:lnTo>
                    <a:pt x="1015" y="1830"/>
                  </a:lnTo>
                  <a:lnTo>
                    <a:pt x="1100" y="1711"/>
                  </a:lnTo>
                  <a:lnTo>
                    <a:pt x="1189" y="1598"/>
                  </a:lnTo>
                  <a:lnTo>
                    <a:pt x="1283" y="1488"/>
                  </a:lnTo>
                  <a:lnTo>
                    <a:pt x="1384" y="1384"/>
                  </a:lnTo>
                  <a:lnTo>
                    <a:pt x="1488" y="1285"/>
                  </a:lnTo>
                  <a:lnTo>
                    <a:pt x="1597" y="1189"/>
                  </a:lnTo>
                  <a:lnTo>
                    <a:pt x="1711" y="1100"/>
                  </a:lnTo>
                  <a:lnTo>
                    <a:pt x="1829" y="1017"/>
                  </a:lnTo>
                  <a:lnTo>
                    <a:pt x="1952" y="937"/>
                  </a:lnTo>
                  <a:lnTo>
                    <a:pt x="2077" y="865"/>
                  </a:lnTo>
                  <a:lnTo>
                    <a:pt x="2208" y="799"/>
                  </a:lnTo>
                  <a:lnTo>
                    <a:pt x="2340" y="739"/>
                  </a:lnTo>
                  <a:lnTo>
                    <a:pt x="2478" y="685"/>
                  </a:lnTo>
                  <a:lnTo>
                    <a:pt x="2617" y="637"/>
                  </a:lnTo>
                  <a:lnTo>
                    <a:pt x="2760" y="596"/>
                  </a:lnTo>
                  <a:lnTo>
                    <a:pt x="2906" y="563"/>
                  </a:lnTo>
                  <a:lnTo>
                    <a:pt x="3054" y="537"/>
                  </a:lnTo>
                  <a:lnTo>
                    <a:pt x="3204" y="517"/>
                  </a:lnTo>
                  <a:lnTo>
                    <a:pt x="3358" y="506"/>
                  </a:lnTo>
                  <a:lnTo>
                    <a:pt x="3512" y="502"/>
                  </a:lnTo>
                  <a:lnTo>
                    <a:pt x="3525" y="502"/>
                  </a:lnTo>
                  <a:lnTo>
                    <a:pt x="3538" y="501"/>
                  </a:lnTo>
                  <a:lnTo>
                    <a:pt x="3550" y="499"/>
                  </a:lnTo>
                  <a:lnTo>
                    <a:pt x="3562" y="497"/>
                  </a:lnTo>
                  <a:lnTo>
                    <a:pt x="3574" y="494"/>
                  </a:lnTo>
                  <a:lnTo>
                    <a:pt x="3587" y="491"/>
                  </a:lnTo>
                  <a:lnTo>
                    <a:pt x="3599" y="487"/>
                  </a:lnTo>
                  <a:lnTo>
                    <a:pt x="3610" y="482"/>
                  </a:lnTo>
                  <a:lnTo>
                    <a:pt x="3621" y="477"/>
                  </a:lnTo>
                  <a:lnTo>
                    <a:pt x="3632" y="472"/>
                  </a:lnTo>
                  <a:lnTo>
                    <a:pt x="3643" y="466"/>
                  </a:lnTo>
                  <a:lnTo>
                    <a:pt x="3653" y="459"/>
                  </a:lnTo>
                  <a:lnTo>
                    <a:pt x="3663" y="452"/>
                  </a:lnTo>
                  <a:lnTo>
                    <a:pt x="3672" y="445"/>
                  </a:lnTo>
                  <a:lnTo>
                    <a:pt x="3681" y="437"/>
                  </a:lnTo>
                  <a:lnTo>
                    <a:pt x="3690" y="429"/>
                  </a:lnTo>
                  <a:lnTo>
                    <a:pt x="3698" y="420"/>
                  </a:lnTo>
                  <a:lnTo>
                    <a:pt x="3706" y="411"/>
                  </a:lnTo>
                  <a:lnTo>
                    <a:pt x="3713" y="402"/>
                  </a:lnTo>
                  <a:lnTo>
                    <a:pt x="3720" y="391"/>
                  </a:lnTo>
                  <a:lnTo>
                    <a:pt x="3727" y="381"/>
                  </a:lnTo>
                  <a:lnTo>
                    <a:pt x="3733" y="370"/>
                  </a:lnTo>
                  <a:lnTo>
                    <a:pt x="3738" y="359"/>
                  </a:lnTo>
                  <a:lnTo>
                    <a:pt x="3743" y="348"/>
                  </a:lnTo>
                  <a:lnTo>
                    <a:pt x="3748" y="337"/>
                  </a:lnTo>
                  <a:lnTo>
                    <a:pt x="3752" y="325"/>
                  </a:lnTo>
                  <a:lnTo>
                    <a:pt x="3755" y="313"/>
                  </a:lnTo>
                  <a:lnTo>
                    <a:pt x="3758" y="301"/>
                  </a:lnTo>
                  <a:lnTo>
                    <a:pt x="3760" y="289"/>
                  </a:lnTo>
                  <a:lnTo>
                    <a:pt x="3762" y="276"/>
                  </a:lnTo>
                  <a:lnTo>
                    <a:pt x="3763" y="264"/>
                  </a:lnTo>
                  <a:lnTo>
                    <a:pt x="3763" y="251"/>
                  </a:lnTo>
                  <a:lnTo>
                    <a:pt x="3763" y="238"/>
                  </a:lnTo>
                  <a:lnTo>
                    <a:pt x="3762" y="225"/>
                  </a:lnTo>
                  <a:lnTo>
                    <a:pt x="3760" y="213"/>
                  </a:lnTo>
                  <a:lnTo>
                    <a:pt x="3758" y="201"/>
                  </a:lnTo>
                  <a:lnTo>
                    <a:pt x="3755" y="188"/>
                  </a:lnTo>
                  <a:lnTo>
                    <a:pt x="3752" y="177"/>
                  </a:lnTo>
                  <a:lnTo>
                    <a:pt x="3748" y="165"/>
                  </a:lnTo>
                  <a:lnTo>
                    <a:pt x="3743" y="154"/>
                  </a:lnTo>
                  <a:lnTo>
                    <a:pt x="3738" y="143"/>
                  </a:lnTo>
                  <a:lnTo>
                    <a:pt x="3733" y="132"/>
                  </a:lnTo>
                  <a:lnTo>
                    <a:pt x="3727" y="120"/>
                  </a:lnTo>
                  <a:lnTo>
                    <a:pt x="3720" y="110"/>
                  </a:lnTo>
                  <a:lnTo>
                    <a:pt x="3713" y="100"/>
                  </a:lnTo>
                  <a:lnTo>
                    <a:pt x="3706" y="91"/>
                  </a:lnTo>
                  <a:lnTo>
                    <a:pt x="3698" y="82"/>
                  </a:lnTo>
                  <a:lnTo>
                    <a:pt x="3690" y="73"/>
                  </a:lnTo>
                  <a:lnTo>
                    <a:pt x="3681" y="65"/>
                  </a:lnTo>
                  <a:lnTo>
                    <a:pt x="3672" y="57"/>
                  </a:lnTo>
                  <a:lnTo>
                    <a:pt x="3663" y="50"/>
                  </a:lnTo>
                  <a:lnTo>
                    <a:pt x="3653" y="43"/>
                  </a:lnTo>
                  <a:lnTo>
                    <a:pt x="3643" y="36"/>
                  </a:lnTo>
                  <a:lnTo>
                    <a:pt x="3632" y="30"/>
                  </a:lnTo>
                  <a:lnTo>
                    <a:pt x="3621" y="25"/>
                  </a:lnTo>
                  <a:lnTo>
                    <a:pt x="3610" y="20"/>
                  </a:lnTo>
                  <a:lnTo>
                    <a:pt x="3599" y="15"/>
                  </a:lnTo>
                  <a:lnTo>
                    <a:pt x="3587" y="11"/>
                  </a:lnTo>
                  <a:lnTo>
                    <a:pt x="3574" y="8"/>
                  </a:lnTo>
                  <a:lnTo>
                    <a:pt x="3562" y="5"/>
                  </a:lnTo>
                  <a:lnTo>
                    <a:pt x="3550" y="3"/>
                  </a:lnTo>
                  <a:lnTo>
                    <a:pt x="3538" y="1"/>
                  </a:lnTo>
                  <a:lnTo>
                    <a:pt x="3525" y="0"/>
                  </a:lnTo>
                  <a:lnTo>
                    <a:pt x="3512" y="0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40" tIns="45720" rIns="91440" bIns="45720" numCol="1" anchor="t" anchorCtr="0" compatLnSpc="1"/>
            <a:lstStyle/>
            <a:p>
              <a:endParaRPr lang="id-ID"/>
            </a:p>
          </p:txBody>
        </p:sp>
      </p:grpSp>
      <p:grpSp>
        <p:nvGrpSpPr>
          <p:cNvPr id="6" name="Group 5"/>
          <p:cNvGrpSpPr/>
          <p:nvPr/>
        </p:nvGrpSpPr>
        <p:grpSpPr>
          <a:xfrm>
            <a:off x="11472795" y="1049856"/>
            <a:ext cx="320885" cy="300231"/>
            <a:chOff x="6964363" y="2108200"/>
            <a:chExt cx="690562" cy="646113"/>
          </a:xfrm>
          <a:solidFill>
            <a:srgbClr val="FFDC70"/>
          </a:solidFill>
        </p:grpSpPr>
        <p:sp>
          <p:nvSpPr>
            <p:cNvPr id="62" name="Freeform 91"/>
            <p:cNvSpPr>
              <a:spLocks noEditPoints="1"/>
            </p:cNvSpPr>
            <p:nvPr/>
          </p:nvSpPr>
          <p:spPr bwMode="auto">
            <a:xfrm>
              <a:off x="7050088" y="2193925"/>
              <a:ext cx="519112" cy="344488"/>
            </a:xfrm>
            <a:custGeom>
              <a:avLst/>
              <a:gdLst>
                <a:gd name="T0" fmla="*/ 503 w 12071"/>
                <a:gd name="T1" fmla="*/ 502 h 8033"/>
                <a:gd name="T2" fmla="*/ 11568 w 12071"/>
                <a:gd name="T3" fmla="*/ 0 h 8033"/>
                <a:gd name="T4" fmla="*/ 452 w 12071"/>
                <a:gd name="T5" fmla="*/ 5 h 8033"/>
                <a:gd name="T6" fmla="*/ 377 w 12071"/>
                <a:gd name="T7" fmla="*/ 18 h 8033"/>
                <a:gd name="T8" fmla="*/ 307 w 12071"/>
                <a:gd name="T9" fmla="*/ 41 h 8033"/>
                <a:gd name="T10" fmla="*/ 242 w 12071"/>
                <a:gd name="T11" fmla="*/ 74 h 8033"/>
                <a:gd name="T12" fmla="*/ 183 w 12071"/>
                <a:gd name="T13" fmla="*/ 116 h 8033"/>
                <a:gd name="T14" fmla="*/ 131 w 12071"/>
                <a:gd name="T15" fmla="*/ 166 h 8033"/>
                <a:gd name="T16" fmla="*/ 85 w 12071"/>
                <a:gd name="T17" fmla="*/ 222 h 8033"/>
                <a:gd name="T18" fmla="*/ 49 w 12071"/>
                <a:gd name="T19" fmla="*/ 284 h 8033"/>
                <a:gd name="T20" fmla="*/ 22 w 12071"/>
                <a:gd name="T21" fmla="*/ 353 h 8033"/>
                <a:gd name="T22" fmla="*/ 6 w 12071"/>
                <a:gd name="T23" fmla="*/ 426 h 8033"/>
                <a:gd name="T24" fmla="*/ 0 w 12071"/>
                <a:gd name="T25" fmla="*/ 502 h 8033"/>
                <a:gd name="T26" fmla="*/ 3 w 12071"/>
                <a:gd name="T27" fmla="*/ 7582 h 8033"/>
                <a:gd name="T28" fmla="*/ 16 w 12071"/>
                <a:gd name="T29" fmla="*/ 7656 h 8033"/>
                <a:gd name="T30" fmla="*/ 39 w 12071"/>
                <a:gd name="T31" fmla="*/ 7726 h 8033"/>
                <a:gd name="T32" fmla="*/ 72 w 12071"/>
                <a:gd name="T33" fmla="*/ 7792 h 8033"/>
                <a:gd name="T34" fmla="*/ 115 w 12071"/>
                <a:gd name="T35" fmla="*/ 7850 h 8033"/>
                <a:gd name="T36" fmla="*/ 165 w 12071"/>
                <a:gd name="T37" fmla="*/ 7902 h 8033"/>
                <a:gd name="T38" fmla="*/ 221 w 12071"/>
                <a:gd name="T39" fmla="*/ 7947 h 8033"/>
                <a:gd name="T40" fmla="*/ 285 w 12071"/>
                <a:gd name="T41" fmla="*/ 7983 h 8033"/>
                <a:gd name="T42" fmla="*/ 353 w 12071"/>
                <a:gd name="T43" fmla="*/ 8011 h 8033"/>
                <a:gd name="T44" fmla="*/ 426 w 12071"/>
                <a:gd name="T45" fmla="*/ 8027 h 8033"/>
                <a:gd name="T46" fmla="*/ 503 w 12071"/>
                <a:gd name="T47" fmla="*/ 8033 h 8033"/>
                <a:gd name="T48" fmla="*/ 11619 w 12071"/>
                <a:gd name="T49" fmla="*/ 8030 h 8033"/>
                <a:gd name="T50" fmla="*/ 11694 w 12071"/>
                <a:gd name="T51" fmla="*/ 8017 h 8033"/>
                <a:gd name="T52" fmla="*/ 11764 w 12071"/>
                <a:gd name="T53" fmla="*/ 7994 h 8033"/>
                <a:gd name="T54" fmla="*/ 11829 w 12071"/>
                <a:gd name="T55" fmla="*/ 7960 h 8033"/>
                <a:gd name="T56" fmla="*/ 11888 w 12071"/>
                <a:gd name="T57" fmla="*/ 7918 h 8033"/>
                <a:gd name="T58" fmla="*/ 11940 w 12071"/>
                <a:gd name="T59" fmla="*/ 7868 h 8033"/>
                <a:gd name="T60" fmla="*/ 11986 w 12071"/>
                <a:gd name="T61" fmla="*/ 7812 h 8033"/>
                <a:gd name="T62" fmla="*/ 12022 w 12071"/>
                <a:gd name="T63" fmla="*/ 7749 h 8033"/>
                <a:gd name="T64" fmla="*/ 12049 w 12071"/>
                <a:gd name="T65" fmla="*/ 7680 h 8033"/>
                <a:gd name="T66" fmla="*/ 12065 w 12071"/>
                <a:gd name="T67" fmla="*/ 7607 h 8033"/>
                <a:gd name="T68" fmla="*/ 12071 w 12071"/>
                <a:gd name="T69" fmla="*/ 7531 h 8033"/>
                <a:gd name="T70" fmla="*/ 12068 w 12071"/>
                <a:gd name="T71" fmla="*/ 451 h 8033"/>
                <a:gd name="T72" fmla="*/ 12055 w 12071"/>
                <a:gd name="T73" fmla="*/ 377 h 8033"/>
                <a:gd name="T74" fmla="*/ 12032 w 12071"/>
                <a:gd name="T75" fmla="*/ 306 h 8033"/>
                <a:gd name="T76" fmla="*/ 11999 w 12071"/>
                <a:gd name="T77" fmla="*/ 242 h 8033"/>
                <a:gd name="T78" fmla="*/ 11956 w 12071"/>
                <a:gd name="T79" fmla="*/ 183 h 8033"/>
                <a:gd name="T80" fmla="*/ 11906 w 12071"/>
                <a:gd name="T81" fmla="*/ 131 h 8033"/>
                <a:gd name="T82" fmla="*/ 11850 w 12071"/>
                <a:gd name="T83" fmla="*/ 85 h 8033"/>
                <a:gd name="T84" fmla="*/ 11786 w 12071"/>
                <a:gd name="T85" fmla="*/ 49 h 8033"/>
                <a:gd name="T86" fmla="*/ 11718 w 12071"/>
                <a:gd name="T87" fmla="*/ 22 h 8033"/>
                <a:gd name="T88" fmla="*/ 11645 w 12071"/>
                <a:gd name="T89" fmla="*/ 6 h 8033"/>
                <a:gd name="T90" fmla="*/ 11568 w 12071"/>
                <a:gd name="T91" fmla="*/ 0 h 803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</a:cxnLst>
              <a:rect l="0" t="0" r="r" b="b"/>
              <a:pathLst>
                <a:path w="12071" h="8033">
                  <a:moveTo>
                    <a:pt x="11568" y="7533"/>
                  </a:moveTo>
                  <a:lnTo>
                    <a:pt x="503" y="7533"/>
                  </a:lnTo>
                  <a:lnTo>
                    <a:pt x="503" y="502"/>
                  </a:lnTo>
                  <a:lnTo>
                    <a:pt x="11568" y="502"/>
                  </a:lnTo>
                  <a:lnTo>
                    <a:pt x="11568" y="7533"/>
                  </a:lnTo>
                  <a:close/>
                  <a:moveTo>
                    <a:pt x="11568" y="0"/>
                  </a:moveTo>
                  <a:lnTo>
                    <a:pt x="503" y="2"/>
                  </a:lnTo>
                  <a:lnTo>
                    <a:pt x="477" y="3"/>
                  </a:lnTo>
                  <a:lnTo>
                    <a:pt x="452" y="5"/>
                  </a:lnTo>
                  <a:lnTo>
                    <a:pt x="426" y="8"/>
                  </a:lnTo>
                  <a:lnTo>
                    <a:pt x="401" y="12"/>
                  </a:lnTo>
                  <a:lnTo>
                    <a:pt x="377" y="18"/>
                  </a:lnTo>
                  <a:lnTo>
                    <a:pt x="353" y="24"/>
                  </a:lnTo>
                  <a:lnTo>
                    <a:pt x="330" y="32"/>
                  </a:lnTo>
                  <a:lnTo>
                    <a:pt x="307" y="41"/>
                  </a:lnTo>
                  <a:lnTo>
                    <a:pt x="285" y="51"/>
                  </a:lnTo>
                  <a:lnTo>
                    <a:pt x="263" y="62"/>
                  </a:lnTo>
                  <a:lnTo>
                    <a:pt x="242" y="74"/>
                  </a:lnTo>
                  <a:lnTo>
                    <a:pt x="221" y="87"/>
                  </a:lnTo>
                  <a:lnTo>
                    <a:pt x="202" y="102"/>
                  </a:lnTo>
                  <a:lnTo>
                    <a:pt x="183" y="116"/>
                  </a:lnTo>
                  <a:lnTo>
                    <a:pt x="165" y="132"/>
                  </a:lnTo>
                  <a:lnTo>
                    <a:pt x="147" y="148"/>
                  </a:lnTo>
                  <a:lnTo>
                    <a:pt x="131" y="166"/>
                  </a:lnTo>
                  <a:lnTo>
                    <a:pt x="115" y="184"/>
                  </a:lnTo>
                  <a:lnTo>
                    <a:pt x="99" y="202"/>
                  </a:lnTo>
                  <a:lnTo>
                    <a:pt x="85" y="222"/>
                  </a:lnTo>
                  <a:lnTo>
                    <a:pt x="72" y="242"/>
                  </a:lnTo>
                  <a:lnTo>
                    <a:pt x="60" y="263"/>
                  </a:lnTo>
                  <a:lnTo>
                    <a:pt x="49" y="284"/>
                  </a:lnTo>
                  <a:lnTo>
                    <a:pt x="39" y="307"/>
                  </a:lnTo>
                  <a:lnTo>
                    <a:pt x="30" y="329"/>
                  </a:lnTo>
                  <a:lnTo>
                    <a:pt x="22" y="353"/>
                  </a:lnTo>
                  <a:lnTo>
                    <a:pt x="16" y="377"/>
                  </a:lnTo>
                  <a:lnTo>
                    <a:pt x="10" y="401"/>
                  </a:lnTo>
                  <a:lnTo>
                    <a:pt x="6" y="426"/>
                  </a:lnTo>
                  <a:lnTo>
                    <a:pt x="3" y="451"/>
                  </a:lnTo>
                  <a:lnTo>
                    <a:pt x="1" y="476"/>
                  </a:lnTo>
                  <a:lnTo>
                    <a:pt x="0" y="502"/>
                  </a:lnTo>
                  <a:lnTo>
                    <a:pt x="0" y="7531"/>
                  </a:lnTo>
                  <a:lnTo>
                    <a:pt x="1" y="7557"/>
                  </a:lnTo>
                  <a:lnTo>
                    <a:pt x="3" y="7582"/>
                  </a:lnTo>
                  <a:lnTo>
                    <a:pt x="6" y="7607"/>
                  </a:lnTo>
                  <a:lnTo>
                    <a:pt x="10" y="7632"/>
                  </a:lnTo>
                  <a:lnTo>
                    <a:pt x="16" y="7656"/>
                  </a:lnTo>
                  <a:lnTo>
                    <a:pt x="22" y="7680"/>
                  </a:lnTo>
                  <a:lnTo>
                    <a:pt x="30" y="7703"/>
                  </a:lnTo>
                  <a:lnTo>
                    <a:pt x="39" y="7726"/>
                  </a:lnTo>
                  <a:lnTo>
                    <a:pt x="49" y="7749"/>
                  </a:lnTo>
                  <a:lnTo>
                    <a:pt x="60" y="7771"/>
                  </a:lnTo>
                  <a:lnTo>
                    <a:pt x="72" y="7792"/>
                  </a:lnTo>
                  <a:lnTo>
                    <a:pt x="85" y="7812"/>
                  </a:lnTo>
                  <a:lnTo>
                    <a:pt x="99" y="7831"/>
                  </a:lnTo>
                  <a:lnTo>
                    <a:pt x="115" y="7850"/>
                  </a:lnTo>
                  <a:lnTo>
                    <a:pt x="131" y="7868"/>
                  </a:lnTo>
                  <a:lnTo>
                    <a:pt x="147" y="7886"/>
                  </a:lnTo>
                  <a:lnTo>
                    <a:pt x="165" y="7902"/>
                  </a:lnTo>
                  <a:lnTo>
                    <a:pt x="183" y="7918"/>
                  </a:lnTo>
                  <a:lnTo>
                    <a:pt x="202" y="7933"/>
                  </a:lnTo>
                  <a:lnTo>
                    <a:pt x="221" y="7947"/>
                  </a:lnTo>
                  <a:lnTo>
                    <a:pt x="242" y="7960"/>
                  </a:lnTo>
                  <a:lnTo>
                    <a:pt x="263" y="7972"/>
                  </a:lnTo>
                  <a:lnTo>
                    <a:pt x="285" y="7983"/>
                  </a:lnTo>
                  <a:lnTo>
                    <a:pt x="307" y="7994"/>
                  </a:lnTo>
                  <a:lnTo>
                    <a:pt x="330" y="8003"/>
                  </a:lnTo>
                  <a:lnTo>
                    <a:pt x="353" y="8011"/>
                  </a:lnTo>
                  <a:lnTo>
                    <a:pt x="377" y="8017"/>
                  </a:lnTo>
                  <a:lnTo>
                    <a:pt x="401" y="8023"/>
                  </a:lnTo>
                  <a:lnTo>
                    <a:pt x="426" y="8027"/>
                  </a:lnTo>
                  <a:lnTo>
                    <a:pt x="452" y="8030"/>
                  </a:lnTo>
                  <a:lnTo>
                    <a:pt x="477" y="8032"/>
                  </a:lnTo>
                  <a:lnTo>
                    <a:pt x="503" y="8033"/>
                  </a:lnTo>
                  <a:lnTo>
                    <a:pt x="11568" y="8033"/>
                  </a:lnTo>
                  <a:lnTo>
                    <a:pt x="11594" y="8032"/>
                  </a:lnTo>
                  <a:lnTo>
                    <a:pt x="11619" y="8030"/>
                  </a:lnTo>
                  <a:lnTo>
                    <a:pt x="11645" y="8027"/>
                  </a:lnTo>
                  <a:lnTo>
                    <a:pt x="11670" y="8023"/>
                  </a:lnTo>
                  <a:lnTo>
                    <a:pt x="11694" y="8017"/>
                  </a:lnTo>
                  <a:lnTo>
                    <a:pt x="11718" y="8011"/>
                  </a:lnTo>
                  <a:lnTo>
                    <a:pt x="11741" y="8003"/>
                  </a:lnTo>
                  <a:lnTo>
                    <a:pt x="11764" y="7994"/>
                  </a:lnTo>
                  <a:lnTo>
                    <a:pt x="11786" y="7983"/>
                  </a:lnTo>
                  <a:lnTo>
                    <a:pt x="11809" y="7972"/>
                  </a:lnTo>
                  <a:lnTo>
                    <a:pt x="11829" y="7960"/>
                  </a:lnTo>
                  <a:lnTo>
                    <a:pt x="11850" y="7947"/>
                  </a:lnTo>
                  <a:lnTo>
                    <a:pt x="11869" y="7933"/>
                  </a:lnTo>
                  <a:lnTo>
                    <a:pt x="11888" y="7918"/>
                  </a:lnTo>
                  <a:lnTo>
                    <a:pt x="11906" y="7902"/>
                  </a:lnTo>
                  <a:lnTo>
                    <a:pt x="11924" y="7886"/>
                  </a:lnTo>
                  <a:lnTo>
                    <a:pt x="11940" y="7868"/>
                  </a:lnTo>
                  <a:lnTo>
                    <a:pt x="11956" y="7850"/>
                  </a:lnTo>
                  <a:lnTo>
                    <a:pt x="11972" y="7831"/>
                  </a:lnTo>
                  <a:lnTo>
                    <a:pt x="11986" y="7812"/>
                  </a:lnTo>
                  <a:lnTo>
                    <a:pt x="11999" y="7792"/>
                  </a:lnTo>
                  <a:lnTo>
                    <a:pt x="12011" y="7771"/>
                  </a:lnTo>
                  <a:lnTo>
                    <a:pt x="12022" y="7749"/>
                  </a:lnTo>
                  <a:lnTo>
                    <a:pt x="12032" y="7726"/>
                  </a:lnTo>
                  <a:lnTo>
                    <a:pt x="12041" y="7703"/>
                  </a:lnTo>
                  <a:lnTo>
                    <a:pt x="12049" y="7680"/>
                  </a:lnTo>
                  <a:lnTo>
                    <a:pt x="12055" y="7656"/>
                  </a:lnTo>
                  <a:lnTo>
                    <a:pt x="12061" y="7632"/>
                  </a:lnTo>
                  <a:lnTo>
                    <a:pt x="12065" y="7607"/>
                  </a:lnTo>
                  <a:lnTo>
                    <a:pt x="12068" y="7582"/>
                  </a:lnTo>
                  <a:lnTo>
                    <a:pt x="12070" y="7557"/>
                  </a:lnTo>
                  <a:lnTo>
                    <a:pt x="12071" y="7531"/>
                  </a:lnTo>
                  <a:lnTo>
                    <a:pt x="12071" y="502"/>
                  </a:lnTo>
                  <a:lnTo>
                    <a:pt x="12070" y="476"/>
                  </a:lnTo>
                  <a:lnTo>
                    <a:pt x="12068" y="451"/>
                  </a:lnTo>
                  <a:lnTo>
                    <a:pt x="12065" y="426"/>
                  </a:lnTo>
                  <a:lnTo>
                    <a:pt x="12061" y="401"/>
                  </a:lnTo>
                  <a:lnTo>
                    <a:pt x="12055" y="377"/>
                  </a:lnTo>
                  <a:lnTo>
                    <a:pt x="12049" y="353"/>
                  </a:lnTo>
                  <a:lnTo>
                    <a:pt x="12041" y="329"/>
                  </a:lnTo>
                  <a:lnTo>
                    <a:pt x="12032" y="306"/>
                  </a:lnTo>
                  <a:lnTo>
                    <a:pt x="12022" y="284"/>
                  </a:lnTo>
                  <a:lnTo>
                    <a:pt x="12011" y="263"/>
                  </a:lnTo>
                  <a:lnTo>
                    <a:pt x="11999" y="242"/>
                  </a:lnTo>
                  <a:lnTo>
                    <a:pt x="11986" y="221"/>
                  </a:lnTo>
                  <a:lnTo>
                    <a:pt x="11972" y="202"/>
                  </a:lnTo>
                  <a:lnTo>
                    <a:pt x="11956" y="183"/>
                  </a:lnTo>
                  <a:lnTo>
                    <a:pt x="11940" y="165"/>
                  </a:lnTo>
                  <a:lnTo>
                    <a:pt x="11924" y="147"/>
                  </a:lnTo>
                  <a:lnTo>
                    <a:pt x="11906" y="131"/>
                  </a:lnTo>
                  <a:lnTo>
                    <a:pt x="11888" y="115"/>
                  </a:lnTo>
                  <a:lnTo>
                    <a:pt x="11869" y="100"/>
                  </a:lnTo>
                  <a:lnTo>
                    <a:pt x="11850" y="85"/>
                  </a:lnTo>
                  <a:lnTo>
                    <a:pt x="11829" y="72"/>
                  </a:lnTo>
                  <a:lnTo>
                    <a:pt x="11809" y="60"/>
                  </a:lnTo>
                  <a:lnTo>
                    <a:pt x="11786" y="49"/>
                  </a:lnTo>
                  <a:lnTo>
                    <a:pt x="11764" y="39"/>
                  </a:lnTo>
                  <a:lnTo>
                    <a:pt x="11741" y="30"/>
                  </a:lnTo>
                  <a:lnTo>
                    <a:pt x="11718" y="22"/>
                  </a:lnTo>
                  <a:lnTo>
                    <a:pt x="11694" y="16"/>
                  </a:lnTo>
                  <a:lnTo>
                    <a:pt x="11670" y="10"/>
                  </a:lnTo>
                  <a:lnTo>
                    <a:pt x="11645" y="6"/>
                  </a:lnTo>
                  <a:lnTo>
                    <a:pt x="11619" y="3"/>
                  </a:lnTo>
                  <a:lnTo>
                    <a:pt x="11594" y="1"/>
                  </a:lnTo>
                  <a:lnTo>
                    <a:pt x="11568" y="0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40" tIns="45720" rIns="91440" bIns="45720" numCol="1" anchor="t" anchorCtr="0" compatLnSpc="1"/>
            <a:lstStyle/>
            <a:p>
              <a:endParaRPr lang="id-ID"/>
            </a:p>
          </p:txBody>
        </p:sp>
        <p:sp>
          <p:nvSpPr>
            <p:cNvPr id="63" name="Freeform 92"/>
            <p:cNvSpPr>
              <a:spLocks noEditPoints="1"/>
            </p:cNvSpPr>
            <p:nvPr/>
          </p:nvSpPr>
          <p:spPr bwMode="auto">
            <a:xfrm>
              <a:off x="6964363" y="2108200"/>
              <a:ext cx="690562" cy="646113"/>
            </a:xfrm>
            <a:custGeom>
              <a:avLst/>
              <a:gdLst>
                <a:gd name="T0" fmla="*/ 15066 w 16095"/>
                <a:gd name="T1" fmla="*/ 11696 h 15059"/>
                <a:gd name="T2" fmla="*/ 14988 w 16095"/>
                <a:gd name="T3" fmla="*/ 11847 h 15059"/>
                <a:gd name="T4" fmla="*/ 14867 w 16095"/>
                <a:gd name="T5" fmla="*/ 11963 h 15059"/>
                <a:gd name="T6" fmla="*/ 14712 w 16095"/>
                <a:gd name="T7" fmla="*/ 12033 h 15059"/>
                <a:gd name="T8" fmla="*/ 6036 w 16095"/>
                <a:gd name="T9" fmla="*/ 12049 h 15059"/>
                <a:gd name="T10" fmla="*/ 1359 w 16095"/>
                <a:gd name="T11" fmla="*/ 12027 h 15059"/>
                <a:gd name="T12" fmla="*/ 1208 w 16095"/>
                <a:gd name="T13" fmla="*/ 11949 h 15059"/>
                <a:gd name="T14" fmla="*/ 1091 w 16095"/>
                <a:gd name="T15" fmla="*/ 11828 h 15059"/>
                <a:gd name="T16" fmla="*/ 1022 w 16095"/>
                <a:gd name="T17" fmla="*/ 11672 h 15059"/>
                <a:gd name="T18" fmla="*/ 1007 w 16095"/>
                <a:gd name="T19" fmla="*/ 1480 h 15059"/>
                <a:gd name="T20" fmla="*/ 1045 w 16095"/>
                <a:gd name="T21" fmla="*/ 1310 h 15059"/>
                <a:gd name="T22" fmla="*/ 1137 w 16095"/>
                <a:gd name="T23" fmla="*/ 1169 h 15059"/>
                <a:gd name="T24" fmla="*/ 1268 w 16095"/>
                <a:gd name="T25" fmla="*/ 1064 h 15059"/>
                <a:gd name="T26" fmla="*/ 1432 w 16095"/>
                <a:gd name="T27" fmla="*/ 1010 h 15059"/>
                <a:gd name="T28" fmla="*/ 14663 w 16095"/>
                <a:gd name="T29" fmla="*/ 1010 h 15059"/>
                <a:gd name="T30" fmla="*/ 14826 w 16095"/>
                <a:gd name="T31" fmla="*/ 1064 h 15059"/>
                <a:gd name="T32" fmla="*/ 14958 w 16095"/>
                <a:gd name="T33" fmla="*/ 1169 h 15059"/>
                <a:gd name="T34" fmla="*/ 15050 w 16095"/>
                <a:gd name="T35" fmla="*/ 1310 h 15059"/>
                <a:gd name="T36" fmla="*/ 15088 w 16095"/>
                <a:gd name="T37" fmla="*/ 1480 h 15059"/>
                <a:gd name="T38" fmla="*/ 1279 w 16095"/>
                <a:gd name="T39" fmla="*/ 17 h 15059"/>
                <a:gd name="T40" fmla="*/ 790 w 16095"/>
                <a:gd name="T41" fmla="*/ 182 h 15059"/>
                <a:gd name="T42" fmla="*/ 391 w 16095"/>
                <a:gd name="T43" fmla="*/ 493 h 15059"/>
                <a:gd name="T44" fmla="*/ 119 w 16095"/>
                <a:gd name="T45" fmla="*/ 920 h 15059"/>
                <a:gd name="T46" fmla="*/ 2 w 16095"/>
                <a:gd name="T47" fmla="*/ 1429 h 15059"/>
                <a:gd name="T48" fmla="*/ 47 w 16095"/>
                <a:gd name="T49" fmla="*/ 11922 h 15059"/>
                <a:gd name="T50" fmla="*/ 257 w 16095"/>
                <a:gd name="T51" fmla="*/ 12387 h 15059"/>
                <a:gd name="T52" fmla="*/ 604 w 16095"/>
                <a:gd name="T53" fmla="*/ 12752 h 15059"/>
                <a:gd name="T54" fmla="*/ 1056 w 16095"/>
                <a:gd name="T55" fmla="*/ 12984 h 15059"/>
                <a:gd name="T56" fmla="*/ 6539 w 16095"/>
                <a:gd name="T57" fmla="*/ 13053 h 15059"/>
                <a:gd name="T58" fmla="*/ 3299 w 16095"/>
                <a:gd name="T59" fmla="*/ 14106 h 15059"/>
                <a:gd name="T60" fmla="*/ 3180 w 16095"/>
                <a:gd name="T61" fmla="*/ 14188 h 15059"/>
                <a:gd name="T62" fmla="*/ 3089 w 16095"/>
                <a:gd name="T63" fmla="*/ 14299 h 15059"/>
                <a:gd name="T64" fmla="*/ 3034 w 16095"/>
                <a:gd name="T65" fmla="*/ 14431 h 15059"/>
                <a:gd name="T66" fmla="*/ 3019 w 16095"/>
                <a:gd name="T67" fmla="*/ 14583 h 15059"/>
                <a:gd name="T68" fmla="*/ 3057 w 16095"/>
                <a:gd name="T69" fmla="*/ 14753 h 15059"/>
                <a:gd name="T70" fmla="*/ 3149 w 16095"/>
                <a:gd name="T71" fmla="*/ 14894 h 15059"/>
                <a:gd name="T72" fmla="*/ 3280 w 16095"/>
                <a:gd name="T73" fmla="*/ 14999 h 15059"/>
                <a:gd name="T74" fmla="*/ 3444 w 16095"/>
                <a:gd name="T75" fmla="*/ 15053 h 15059"/>
                <a:gd name="T76" fmla="*/ 12651 w 16095"/>
                <a:gd name="T77" fmla="*/ 15053 h 15059"/>
                <a:gd name="T78" fmla="*/ 12814 w 16095"/>
                <a:gd name="T79" fmla="*/ 14999 h 15059"/>
                <a:gd name="T80" fmla="*/ 12946 w 16095"/>
                <a:gd name="T81" fmla="*/ 14894 h 15059"/>
                <a:gd name="T82" fmla="*/ 13038 w 16095"/>
                <a:gd name="T83" fmla="*/ 14753 h 15059"/>
                <a:gd name="T84" fmla="*/ 13076 w 16095"/>
                <a:gd name="T85" fmla="*/ 14583 h 15059"/>
                <a:gd name="T86" fmla="*/ 13061 w 16095"/>
                <a:gd name="T87" fmla="*/ 14431 h 15059"/>
                <a:gd name="T88" fmla="*/ 13006 w 16095"/>
                <a:gd name="T89" fmla="*/ 14299 h 15059"/>
                <a:gd name="T90" fmla="*/ 12915 w 16095"/>
                <a:gd name="T91" fmla="*/ 14188 h 15059"/>
                <a:gd name="T92" fmla="*/ 12796 w 16095"/>
                <a:gd name="T93" fmla="*/ 14106 h 15059"/>
                <a:gd name="T94" fmla="*/ 9556 w 16095"/>
                <a:gd name="T95" fmla="*/ 13053 h 15059"/>
                <a:gd name="T96" fmla="*/ 15039 w 16095"/>
                <a:gd name="T97" fmla="*/ 12984 h 15059"/>
                <a:gd name="T98" fmla="*/ 15491 w 16095"/>
                <a:gd name="T99" fmla="*/ 12752 h 15059"/>
                <a:gd name="T100" fmla="*/ 15838 w 16095"/>
                <a:gd name="T101" fmla="*/ 12387 h 15059"/>
                <a:gd name="T102" fmla="*/ 16048 w 16095"/>
                <a:gd name="T103" fmla="*/ 11922 h 15059"/>
                <a:gd name="T104" fmla="*/ 16093 w 16095"/>
                <a:gd name="T105" fmla="*/ 1429 h 15059"/>
                <a:gd name="T106" fmla="*/ 15976 w 16095"/>
                <a:gd name="T107" fmla="*/ 920 h 15059"/>
                <a:gd name="T108" fmla="*/ 15703 w 16095"/>
                <a:gd name="T109" fmla="*/ 493 h 15059"/>
                <a:gd name="T110" fmla="*/ 15305 w 16095"/>
                <a:gd name="T111" fmla="*/ 182 h 15059"/>
                <a:gd name="T112" fmla="*/ 14815 w 16095"/>
                <a:gd name="T113" fmla="*/ 17 h 1505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</a:cxnLst>
              <a:rect l="0" t="0" r="r" b="b"/>
              <a:pathLst>
                <a:path w="16095" h="15059">
                  <a:moveTo>
                    <a:pt x="15089" y="11547"/>
                  </a:moveTo>
                  <a:lnTo>
                    <a:pt x="15088" y="11573"/>
                  </a:lnTo>
                  <a:lnTo>
                    <a:pt x="15086" y="11598"/>
                  </a:lnTo>
                  <a:lnTo>
                    <a:pt x="15083" y="11623"/>
                  </a:lnTo>
                  <a:lnTo>
                    <a:pt x="15079" y="11648"/>
                  </a:lnTo>
                  <a:lnTo>
                    <a:pt x="15073" y="11672"/>
                  </a:lnTo>
                  <a:lnTo>
                    <a:pt x="15066" y="11696"/>
                  </a:lnTo>
                  <a:lnTo>
                    <a:pt x="15059" y="11719"/>
                  </a:lnTo>
                  <a:lnTo>
                    <a:pt x="15050" y="11743"/>
                  </a:lnTo>
                  <a:lnTo>
                    <a:pt x="15040" y="11765"/>
                  </a:lnTo>
                  <a:lnTo>
                    <a:pt x="15029" y="11786"/>
                  </a:lnTo>
                  <a:lnTo>
                    <a:pt x="15016" y="11807"/>
                  </a:lnTo>
                  <a:lnTo>
                    <a:pt x="15003" y="11828"/>
                  </a:lnTo>
                  <a:lnTo>
                    <a:pt x="14988" y="11847"/>
                  </a:lnTo>
                  <a:lnTo>
                    <a:pt x="14974" y="11866"/>
                  </a:lnTo>
                  <a:lnTo>
                    <a:pt x="14958" y="11884"/>
                  </a:lnTo>
                  <a:lnTo>
                    <a:pt x="14941" y="11902"/>
                  </a:lnTo>
                  <a:lnTo>
                    <a:pt x="14924" y="11918"/>
                  </a:lnTo>
                  <a:lnTo>
                    <a:pt x="14906" y="11934"/>
                  </a:lnTo>
                  <a:lnTo>
                    <a:pt x="14887" y="11949"/>
                  </a:lnTo>
                  <a:lnTo>
                    <a:pt x="14867" y="11963"/>
                  </a:lnTo>
                  <a:lnTo>
                    <a:pt x="14847" y="11977"/>
                  </a:lnTo>
                  <a:lnTo>
                    <a:pt x="14826" y="11989"/>
                  </a:lnTo>
                  <a:lnTo>
                    <a:pt x="14803" y="12000"/>
                  </a:lnTo>
                  <a:lnTo>
                    <a:pt x="14781" y="12010"/>
                  </a:lnTo>
                  <a:lnTo>
                    <a:pt x="14759" y="12019"/>
                  </a:lnTo>
                  <a:lnTo>
                    <a:pt x="14735" y="12027"/>
                  </a:lnTo>
                  <a:lnTo>
                    <a:pt x="14712" y="12033"/>
                  </a:lnTo>
                  <a:lnTo>
                    <a:pt x="14687" y="12039"/>
                  </a:lnTo>
                  <a:lnTo>
                    <a:pt x="14663" y="12043"/>
                  </a:lnTo>
                  <a:lnTo>
                    <a:pt x="14637" y="12047"/>
                  </a:lnTo>
                  <a:lnTo>
                    <a:pt x="14612" y="12048"/>
                  </a:lnTo>
                  <a:lnTo>
                    <a:pt x="14586" y="12049"/>
                  </a:lnTo>
                  <a:lnTo>
                    <a:pt x="10059" y="12049"/>
                  </a:lnTo>
                  <a:lnTo>
                    <a:pt x="6036" y="12049"/>
                  </a:lnTo>
                  <a:lnTo>
                    <a:pt x="1509" y="12049"/>
                  </a:lnTo>
                  <a:lnTo>
                    <a:pt x="1483" y="12048"/>
                  </a:lnTo>
                  <a:lnTo>
                    <a:pt x="1458" y="12047"/>
                  </a:lnTo>
                  <a:lnTo>
                    <a:pt x="1432" y="12043"/>
                  </a:lnTo>
                  <a:lnTo>
                    <a:pt x="1407" y="12039"/>
                  </a:lnTo>
                  <a:lnTo>
                    <a:pt x="1383" y="12033"/>
                  </a:lnTo>
                  <a:lnTo>
                    <a:pt x="1359" y="12027"/>
                  </a:lnTo>
                  <a:lnTo>
                    <a:pt x="1336" y="12019"/>
                  </a:lnTo>
                  <a:lnTo>
                    <a:pt x="1313" y="12010"/>
                  </a:lnTo>
                  <a:lnTo>
                    <a:pt x="1291" y="12000"/>
                  </a:lnTo>
                  <a:lnTo>
                    <a:pt x="1268" y="11989"/>
                  </a:lnTo>
                  <a:lnTo>
                    <a:pt x="1248" y="11977"/>
                  </a:lnTo>
                  <a:lnTo>
                    <a:pt x="1227" y="11963"/>
                  </a:lnTo>
                  <a:lnTo>
                    <a:pt x="1208" y="11949"/>
                  </a:lnTo>
                  <a:lnTo>
                    <a:pt x="1189" y="11934"/>
                  </a:lnTo>
                  <a:lnTo>
                    <a:pt x="1171" y="11918"/>
                  </a:lnTo>
                  <a:lnTo>
                    <a:pt x="1153" y="11902"/>
                  </a:lnTo>
                  <a:lnTo>
                    <a:pt x="1137" y="11884"/>
                  </a:lnTo>
                  <a:lnTo>
                    <a:pt x="1121" y="11866"/>
                  </a:lnTo>
                  <a:lnTo>
                    <a:pt x="1106" y="11847"/>
                  </a:lnTo>
                  <a:lnTo>
                    <a:pt x="1091" y="11828"/>
                  </a:lnTo>
                  <a:lnTo>
                    <a:pt x="1078" y="11807"/>
                  </a:lnTo>
                  <a:lnTo>
                    <a:pt x="1066" y="11786"/>
                  </a:lnTo>
                  <a:lnTo>
                    <a:pt x="1055" y="11765"/>
                  </a:lnTo>
                  <a:lnTo>
                    <a:pt x="1045" y="11743"/>
                  </a:lnTo>
                  <a:lnTo>
                    <a:pt x="1036" y="11719"/>
                  </a:lnTo>
                  <a:lnTo>
                    <a:pt x="1028" y="11696"/>
                  </a:lnTo>
                  <a:lnTo>
                    <a:pt x="1022" y="11672"/>
                  </a:lnTo>
                  <a:lnTo>
                    <a:pt x="1016" y="11648"/>
                  </a:lnTo>
                  <a:lnTo>
                    <a:pt x="1012" y="11623"/>
                  </a:lnTo>
                  <a:lnTo>
                    <a:pt x="1009" y="11598"/>
                  </a:lnTo>
                  <a:lnTo>
                    <a:pt x="1007" y="11573"/>
                  </a:lnTo>
                  <a:lnTo>
                    <a:pt x="1006" y="11547"/>
                  </a:lnTo>
                  <a:lnTo>
                    <a:pt x="1006" y="1506"/>
                  </a:lnTo>
                  <a:lnTo>
                    <a:pt x="1007" y="1480"/>
                  </a:lnTo>
                  <a:lnTo>
                    <a:pt x="1009" y="1455"/>
                  </a:lnTo>
                  <a:lnTo>
                    <a:pt x="1012" y="1430"/>
                  </a:lnTo>
                  <a:lnTo>
                    <a:pt x="1016" y="1405"/>
                  </a:lnTo>
                  <a:lnTo>
                    <a:pt x="1022" y="1381"/>
                  </a:lnTo>
                  <a:lnTo>
                    <a:pt x="1028" y="1356"/>
                  </a:lnTo>
                  <a:lnTo>
                    <a:pt x="1036" y="1333"/>
                  </a:lnTo>
                  <a:lnTo>
                    <a:pt x="1045" y="1310"/>
                  </a:lnTo>
                  <a:lnTo>
                    <a:pt x="1055" y="1288"/>
                  </a:lnTo>
                  <a:lnTo>
                    <a:pt x="1066" y="1267"/>
                  </a:lnTo>
                  <a:lnTo>
                    <a:pt x="1078" y="1246"/>
                  </a:lnTo>
                  <a:lnTo>
                    <a:pt x="1091" y="1225"/>
                  </a:lnTo>
                  <a:lnTo>
                    <a:pt x="1106" y="1206"/>
                  </a:lnTo>
                  <a:lnTo>
                    <a:pt x="1121" y="1187"/>
                  </a:lnTo>
                  <a:lnTo>
                    <a:pt x="1137" y="1169"/>
                  </a:lnTo>
                  <a:lnTo>
                    <a:pt x="1153" y="1151"/>
                  </a:lnTo>
                  <a:lnTo>
                    <a:pt x="1171" y="1135"/>
                  </a:lnTo>
                  <a:lnTo>
                    <a:pt x="1189" y="1119"/>
                  </a:lnTo>
                  <a:lnTo>
                    <a:pt x="1208" y="1103"/>
                  </a:lnTo>
                  <a:lnTo>
                    <a:pt x="1227" y="1090"/>
                  </a:lnTo>
                  <a:lnTo>
                    <a:pt x="1248" y="1077"/>
                  </a:lnTo>
                  <a:lnTo>
                    <a:pt x="1268" y="1064"/>
                  </a:lnTo>
                  <a:lnTo>
                    <a:pt x="1291" y="1053"/>
                  </a:lnTo>
                  <a:lnTo>
                    <a:pt x="1313" y="1043"/>
                  </a:lnTo>
                  <a:lnTo>
                    <a:pt x="1336" y="1034"/>
                  </a:lnTo>
                  <a:lnTo>
                    <a:pt x="1359" y="1027"/>
                  </a:lnTo>
                  <a:lnTo>
                    <a:pt x="1383" y="1020"/>
                  </a:lnTo>
                  <a:lnTo>
                    <a:pt x="1407" y="1014"/>
                  </a:lnTo>
                  <a:lnTo>
                    <a:pt x="1432" y="1010"/>
                  </a:lnTo>
                  <a:lnTo>
                    <a:pt x="1458" y="1007"/>
                  </a:lnTo>
                  <a:lnTo>
                    <a:pt x="1483" y="1005"/>
                  </a:lnTo>
                  <a:lnTo>
                    <a:pt x="1509" y="1004"/>
                  </a:lnTo>
                  <a:lnTo>
                    <a:pt x="14586" y="1004"/>
                  </a:lnTo>
                  <a:lnTo>
                    <a:pt x="14612" y="1005"/>
                  </a:lnTo>
                  <a:lnTo>
                    <a:pt x="14637" y="1007"/>
                  </a:lnTo>
                  <a:lnTo>
                    <a:pt x="14663" y="1010"/>
                  </a:lnTo>
                  <a:lnTo>
                    <a:pt x="14687" y="1014"/>
                  </a:lnTo>
                  <a:lnTo>
                    <a:pt x="14712" y="1020"/>
                  </a:lnTo>
                  <a:lnTo>
                    <a:pt x="14735" y="1027"/>
                  </a:lnTo>
                  <a:lnTo>
                    <a:pt x="14759" y="1034"/>
                  </a:lnTo>
                  <a:lnTo>
                    <a:pt x="14781" y="1043"/>
                  </a:lnTo>
                  <a:lnTo>
                    <a:pt x="14803" y="1053"/>
                  </a:lnTo>
                  <a:lnTo>
                    <a:pt x="14826" y="1064"/>
                  </a:lnTo>
                  <a:lnTo>
                    <a:pt x="14847" y="1077"/>
                  </a:lnTo>
                  <a:lnTo>
                    <a:pt x="14867" y="1090"/>
                  </a:lnTo>
                  <a:lnTo>
                    <a:pt x="14887" y="1103"/>
                  </a:lnTo>
                  <a:lnTo>
                    <a:pt x="14906" y="1119"/>
                  </a:lnTo>
                  <a:lnTo>
                    <a:pt x="14924" y="1135"/>
                  </a:lnTo>
                  <a:lnTo>
                    <a:pt x="14941" y="1151"/>
                  </a:lnTo>
                  <a:lnTo>
                    <a:pt x="14958" y="1169"/>
                  </a:lnTo>
                  <a:lnTo>
                    <a:pt x="14974" y="1187"/>
                  </a:lnTo>
                  <a:lnTo>
                    <a:pt x="14988" y="1206"/>
                  </a:lnTo>
                  <a:lnTo>
                    <a:pt x="15003" y="1225"/>
                  </a:lnTo>
                  <a:lnTo>
                    <a:pt x="15016" y="1246"/>
                  </a:lnTo>
                  <a:lnTo>
                    <a:pt x="15029" y="1267"/>
                  </a:lnTo>
                  <a:lnTo>
                    <a:pt x="15040" y="1288"/>
                  </a:lnTo>
                  <a:lnTo>
                    <a:pt x="15050" y="1310"/>
                  </a:lnTo>
                  <a:lnTo>
                    <a:pt x="15059" y="1333"/>
                  </a:lnTo>
                  <a:lnTo>
                    <a:pt x="15066" y="1356"/>
                  </a:lnTo>
                  <a:lnTo>
                    <a:pt x="15073" y="1381"/>
                  </a:lnTo>
                  <a:lnTo>
                    <a:pt x="15079" y="1405"/>
                  </a:lnTo>
                  <a:lnTo>
                    <a:pt x="15083" y="1430"/>
                  </a:lnTo>
                  <a:lnTo>
                    <a:pt x="15086" y="1455"/>
                  </a:lnTo>
                  <a:lnTo>
                    <a:pt x="15088" y="1480"/>
                  </a:lnTo>
                  <a:lnTo>
                    <a:pt x="15089" y="1506"/>
                  </a:lnTo>
                  <a:lnTo>
                    <a:pt x="15089" y="11547"/>
                  </a:lnTo>
                  <a:close/>
                  <a:moveTo>
                    <a:pt x="14586" y="0"/>
                  </a:moveTo>
                  <a:lnTo>
                    <a:pt x="1509" y="0"/>
                  </a:lnTo>
                  <a:lnTo>
                    <a:pt x="1431" y="2"/>
                  </a:lnTo>
                  <a:lnTo>
                    <a:pt x="1354" y="8"/>
                  </a:lnTo>
                  <a:lnTo>
                    <a:pt x="1279" y="17"/>
                  </a:lnTo>
                  <a:lnTo>
                    <a:pt x="1204" y="30"/>
                  </a:lnTo>
                  <a:lnTo>
                    <a:pt x="1132" y="47"/>
                  </a:lnTo>
                  <a:lnTo>
                    <a:pt x="1060" y="67"/>
                  </a:lnTo>
                  <a:lnTo>
                    <a:pt x="990" y="91"/>
                  </a:lnTo>
                  <a:lnTo>
                    <a:pt x="921" y="118"/>
                  </a:lnTo>
                  <a:lnTo>
                    <a:pt x="854" y="149"/>
                  </a:lnTo>
                  <a:lnTo>
                    <a:pt x="790" y="182"/>
                  </a:lnTo>
                  <a:lnTo>
                    <a:pt x="726" y="218"/>
                  </a:lnTo>
                  <a:lnTo>
                    <a:pt x="665" y="257"/>
                  </a:lnTo>
                  <a:lnTo>
                    <a:pt x="606" y="299"/>
                  </a:lnTo>
                  <a:lnTo>
                    <a:pt x="549" y="344"/>
                  </a:lnTo>
                  <a:lnTo>
                    <a:pt x="494" y="392"/>
                  </a:lnTo>
                  <a:lnTo>
                    <a:pt x="442" y="441"/>
                  </a:lnTo>
                  <a:lnTo>
                    <a:pt x="391" y="493"/>
                  </a:lnTo>
                  <a:lnTo>
                    <a:pt x="344" y="548"/>
                  </a:lnTo>
                  <a:lnTo>
                    <a:pt x="300" y="605"/>
                  </a:lnTo>
                  <a:lnTo>
                    <a:pt x="258" y="664"/>
                  </a:lnTo>
                  <a:lnTo>
                    <a:pt x="218" y="725"/>
                  </a:lnTo>
                  <a:lnTo>
                    <a:pt x="182" y="788"/>
                  </a:lnTo>
                  <a:lnTo>
                    <a:pt x="149" y="853"/>
                  </a:lnTo>
                  <a:lnTo>
                    <a:pt x="119" y="920"/>
                  </a:lnTo>
                  <a:lnTo>
                    <a:pt x="92" y="988"/>
                  </a:lnTo>
                  <a:lnTo>
                    <a:pt x="67" y="1058"/>
                  </a:lnTo>
                  <a:lnTo>
                    <a:pt x="47" y="1130"/>
                  </a:lnTo>
                  <a:lnTo>
                    <a:pt x="30" y="1203"/>
                  </a:lnTo>
                  <a:lnTo>
                    <a:pt x="17" y="1277"/>
                  </a:lnTo>
                  <a:lnTo>
                    <a:pt x="8" y="1352"/>
                  </a:lnTo>
                  <a:lnTo>
                    <a:pt x="2" y="1429"/>
                  </a:lnTo>
                  <a:lnTo>
                    <a:pt x="0" y="1506"/>
                  </a:lnTo>
                  <a:lnTo>
                    <a:pt x="0" y="11547"/>
                  </a:lnTo>
                  <a:lnTo>
                    <a:pt x="2" y="11624"/>
                  </a:lnTo>
                  <a:lnTo>
                    <a:pt x="8" y="11700"/>
                  </a:lnTo>
                  <a:lnTo>
                    <a:pt x="17" y="11776"/>
                  </a:lnTo>
                  <a:lnTo>
                    <a:pt x="30" y="11850"/>
                  </a:lnTo>
                  <a:lnTo>
                    <a:pt x="47" y="11922"/>
                  </a:lnTo>
                  <a:lnTo>
                    <a:pt x="67" y="11994"/>
                  </a:lnTo>
                  <a:lnTo>
                    <a:pt x="92" y="12064"/>
                  </a:lnTo>
                  <a:lnTo>
                    <a:pt x="118" y="12132"/>
                  </a:lnTo>
                  <a:lnTo>
                    <a:pt x="148" y="12198"/>
                  </a:lnTo>
                  <a:lnTo>
                    <a:pt x="181" y="12264"/>
                  </a:lnTo>
                  <a:lnTo>
                    <a:pt x="217" y="12326"/>
                  </a:lnTo>
                  <a:lnTo>
                    <a:pt x="257" y="12387"/>
                  </a:lnTo>
                  <a:lnTo>
                    <a:pt x="299" y="12446"/>
                  </a:lnTo>
                  <a:lnTo>
                    <a:pt x="343" y="12504"/>
                  </a:lnTo>
                  <a:lnTo>
                    <a:pt x="390" y="12558"/>
                  </a:lnTo>
                  <a:lnTo>
                    <a:pt x="441" y="12610"/>
                  </a:lnTo>
                  <a:lnTo>
                    <a:pt x="493" y="12660"/>
                  </a:lnTo>
                  <a:lnTo>
                    <a:pt x="547" y="12707"/>
                  </a:lnTo>
                  <a:lnTo>
                    <a:pt x="604" y="12752"/>
                  </a:lnTo>
                  <a:lnTo>
                    <a:pt x="663" y="12794"/>
                  </a:lnTo>
                  <a:lnTo>
                    <a:pt x="724" y="12833"/>
                  </a:lnTo>
                  <a:lnTo>
                    <a:pt x="787" y="12869"/>
                  </a:lnTo>
                  <a:lnTo>
                    <a:pt x="852" y="12902"/>
                  </a:lnTo>
                  <a:lnTo>
                    <a:pt x="918" y="12933"/>
                  </a:lnTo>
                  <a:lnTo>
                    <a:pt x="987" y="12959"/>
                  </a:lnTo>
                  <a:lnTo>
                    <a:pt x="1056" y="12984"/>
                  </a:lnTo>
                  <a:lnTo>
                    <a:pt x="1128" y="13004"/>
                  </a:lnTo>
                  <a:lnTo>
                    <a:pt x="1201" y="13021"/>
                  </a:lnTo>
                  <a:lnTo>
                    <a:pt x="1275" y="13035"/>
                  </a:lnTo>
                  <a:lnTo>
                    <a:pt x="1350" y="13044"/>
                  </a:lnTo>
                  <a:lnTo>
                    <a:pt x="1426" y="13050"/>
                  </a:lnTo>
                  <a:lnTo>
                    <a:pt x="1504" y="13053"/>
                  </a:lnTo>
                  <a:lnTo>
                    <a:pt x="6539" y="13053"/>
                  </a:lnTo>
                  <a:lnTo>
                    <a:pt x="6539" y="13663"/>
                  </a:lnTo>
                  <a:lnTo>
                    <a:pt x="3399" y="14070"/>
                  </a:lnTo>
                  <a:lnTo>
                    <a:pt x="3378" y="14076"/>
                  </a:lnTo>
                  <a:lnTo>
                    <a:pt x="3358" y="14082"/>
                  </a:lnTo>
                  <a:lnTo>
                    <a:pt x="3338" y="14090"/>
                  </a:lnTo>
                  <a:lnTo>
                    <a:pt x="3319" y="14098"/>
                  </a:lnTo>
                  <a:lnTo>
                    <a:pt x="3299" y="14106"/>
                  </a:lnTo>
                  <a:lnTo>
                    <a:pt x="3280" y="14116"/>
                  </a:lnTo>
                  <a:lnTo>
                    <a:pt x="3262" y="14126"/>
                  </a:lnTo>
                  <a:lnTo>
                    <a:pt x="3245" y="14137"/>
                  </a:lnTo>
                  <a:lnTo>
                    <a:pt x="3228" y="14149"/>
                  </a:lnTo>
                  <a:lnTo>
                    <a:pt x="3211" y="14161"/>
                  </a:lnTo>
                  <a:lnTo>
                    <a:pt x="3196" y="14174"/>
                  </a:lnTo>
                  <a:lnTo>
                    <a:pt x="3180" y="14188"/>
                  </a:lnTo>
                  <a:lnTo>
                    <a:pt x="3166" y="14203"/>
                  </a:lnTo>
                  <a:lnTo>
                    <a:pt x="3151" y="14217"/>
                  </a:lnTo>
                  <a:lnTo>
                    <a:pt x="3138" y="14233"/>
                  </a:lnTo>
                  <a:lnTo>
                    <a:pt x="3124" y="14249"/>
                  </a:lnTo>
                  <a:lnTo>
                    <a:pt x="3112" y="14265"/>
                  </a:lnTo>
                  <a:lnTo>
                    <a:pt x="3100" y="14282"/>
                  </a:lnTo>
                  <a:lnTo>
                    <a:pt x="3089" y="14299"/>
                  </a:lnTo>
                  <a:lnTo>
                    <a:pt x="3079" y="14316"/>
                  </a:lnTo>
                  <a:lnTo>
                    <a:pt x="3070" y="14335"/>
                  </a:lnTo>
                  <a:lnTo>
                    <a:pt x="3061" y="14353"/>
                  </a:lnTo>
                  <a:lnTo>
                    <a:pt x="3053" y="14372"/>
                  </a:lnTo>
                  <a:lnTo>
                    <a:pt x="3046" y="14391"/>
                  </a:lnTo>
                  <a:lnTo>
                    <a:pt x="3039" y="14411"/>
                  </a:lnTo>
                  <a:lnTo>
                    <a:pt x="3034" y="14431"/>
                  </a:lnTo>
                  <a:lnTo>
                    <a:pt x="3029" y="14452"/>
                  </a:lnTo>
                  <a:lnTo>
                    <a:pt x="3025" y="14473"/>
                  </a:lnTo>
                  <a:lnTo>
                    <a:pt x="3022" y="14493"/>
                  </a:lnTo>
                  <a:lnTo>
                    <a:pt x="3020" y="14514"/>
                  </a:lnTo>
                  <a:lnTo>
                    <a:pt x="3018" y="14536"/>
                  </a:lnTo>
                  <a:lnTo>
                    <a:pt x="3018" y="14557"/>
                  </a:lnTo>
                  <a:lnTo>
                    <a:pt x="3019" y="14583"/>
                  </a:lnTo>
                  <a:lnTo>
                    <a:pt x="3020" y="14608"/>
                  </a:lnTo>
                  <a:lnTo>
                    <a:pt x="3024" y="14633"/>
                  </a:lnTo>
                  <a:lnTo>
                    <a:pt x="3028" y="14658"/>
                  </a:lnTo>
                  <a:lnTo>
                    <a:pt x="3034" y="14682"/>
                  </a:lnTo>
                  <a:lnTo>
                    <a:pt x="3040" y="14707"/>
                  </a:lnTo>
                  <a:lnTo>
                    <a:pt x="3048" y="14730"/>
                  </a:lnTo>
                  <a:lnTo>
                    <a:pt x="3057" y="14753"/>
                  </a:lnTo>
                  <a:lnTo>
                    <a:pt x="3067" y="14775"/>
                  </a:lnTo>
                  <a:lnTo>
                    <a:pt x="3078" y="14797"/>
                  </a:lnTo>
                  <a:lnTo>
                    <a:pt x="3090" y="14818"/>
                  </a:lnTo>
                  <a:lnTo>
                    <a:pt x="3103" y="14838"/>
                  </a:lnTo>
                  <a:lnTo>
                    <a:pt x="3117" y="14857"/>
                  </a:lnTo>
                  <a:lnTo>
                    <a:pt x="3132" y="14876"/>
                  </a:lnTo>
                  <a:lnTo>
                    <a:pt x="3149" y="14894"/>
                  </a:lnTo>
                  <a:lnTo>
                    <a:pt x="3165" y="14912"/>
                  </a:lnTo>
                  <a:lnTo>
                    <a:pt x="3183" y="14928"/>
                  </a:lnTo>
                  <a:lnTo>
                    <a:pt x="3201" y="14945"/>
                  </a:lnTo>
                  <a:lnTo>
                    <a:pt x="3220" y="14960"/>
                  </a:lnTo>
                  <a:lnTo>
                    <a:pt x="3239" y="14974"/>
                  </a:lnTo>
                  <a:lnTo>
                    <a:pt x="3260" y="14987"/>
                  </a:lnTo>
                  <a:lnTo>
                    <a:pt x="3280" y="14999"/>
                  </a:lnTo>
                  <a:lnTo>
                    <a:pt x="3302" y="15010"/>
                  </a:lnTo>
                  <a:lnTo>
                    <a:pt x="3325" y="15020"/>
                  </a:lnTo>
                  <a:lnTo>
                    <a:pt x="3348" y="15029"/>
                  </a:lnTo>
                  <a:lnTo>
                    <a:pt x="3371" y="15037"/>
                  </a:lnTo>
                  <a:lnTo>
                    <a:pt x="3395" y="15043"/>
                  </a:lnTo>
                  <a:lnTo>
                    <a:pt x="3419" y="15049"/>
                  </a:lnTo>
                  <a:lnTo>
                    <a:pt x="3444" y="15053"/>
                  </a:lnTo>
                  <a:lnTo>
                    <a:pt x="3469" y="15056"/>
                  </a:lnTo>
                  <a:lnTo>
                    <a:pt x="3495" y="15058"/>
                  </a:lnTo>
                  <a:lnTo>
                    <a:pt x="3521" y="15059"/>
                  </a:lnTo>
                  <a:lnTo>
                    <a:pt x="12574" y="15059"/>
                  </a:lnTo>
                  <a:lnTo>
                    <a:pt x="12600" y="15058"/>
                  </a:lnTo>
                  <a:lnTo>
                    <a:pt x="12626" y="15056"/>
                  </a:lnTo>
                  <a:lnTo>
                    <a:pt x="12651" y="15053"/>
                  </a:lnTo>
                  <a:lnTo>
                    <a:pt x="12676" y="15049"/>
                  </a:lnTo>
                  <a:lnTo>
                    <a:pt x="12700" y="15043"/>
                  </a:lnTo>
                  <a:lnTo>
                    <a:pt x="12724" y="15037"/>
                  </a:lnTo>
                  <a:lnTo>
                    <a:pt x="12747" y="15029"/>
                  </a:lnTo>
                  <a:lnTo>
                    <a:pt x="12770" y="15020"/>
                  </a:lnTo>
                  <a:lnTo>
                    <a:pt x="12793" y="15010"/>
                  </a:lnTo>
                  <a:lnTo>
                    <a:pt x="12814" y="14999"/>
                  </a:lnTo>
                  <a:lnTo>
                    <a:pt x="12835" y="14987"/>
                  </a:lnTo>
                  <a:lnTo>
                    <a:pt x="12856" y="14974"/>
                  </a:lnTo>
                  <a:lnTo>
                    <a:pt x="12875" y="14960"/>
                  </a:lnTo>
                  <a:lnTo>
                    <a:pt x="12894" y="14945"/>
                  </a:lnTo>
                  <a:lnTo>
                    <a:pt x="12912" y="14928"/>
                  </a:lnTo>
                  <a:lnTo>
                    <a:pt x="12930" y="14912"/>
                  </a:lnTo>
                  <a:lnTo>
                    <a:pt x="12946" y="14894"/>
                  </a:lnTo>
                  <a:lnTo>
                    <a:pt x="12963" y="14876"/>
                  </a:lnTo>
                  <a:lnTo>
                    <a:pt x="12978" y="14857"/>
                  </a:lnTo>
                  <a:lnTo>
                    <a:pt x="12992" y="14838"/>
                  </a:lnTo>
                  <a:lnTo>
                    <a:pt x="13005" y="14818"/>
                  </a:lnTo>
                  <a:lnTo>
                    <a:pt x="13017" y="14797"/>
                  </a:lnTo>
                  <a:lnTo>
                    <a:pt x="13028" y="14775"/>
                  </a:lnTo>
                  <a:lnTo>
                    <a:pt x="13038" y="14753"/>
                  </a:lnTo>
                  <a:lnTo>
                    <a:pt x="13047" y="14730"/>
                  </a:lnTo>
                  <a:lnTo>
                    <a:pt x="13055" y="14707"/>
                  </a:lnTo>
                  <a:lnTo>
                    <a:pt x="13061" y="14682"/>
                  </a:lnTo>
                  <a:lnTo>
                    <a:pt x="13067" y="14658"/>
                  </a:lnTo>
                  <a:lnTo>
                    <a:pt x="13071" y="14633"/>
                  </a:lnTo>
                  <a:lnTo>
                    <a:pt x="13074" y="14608"/>
                  </a:lnTo>
                  <a:lnTo>
                    <a:pt x="13076" y="14583"/>
                  </a:lnTo>
                  <a:lnTo>
                    <a:pt x="13077" y="14557"/>
                  </a:lnTo>
                  <a:lnTo>
                    <a:pt x="13077" y="14536"/>
                  </a:lnTo>
                  <a:lnTo>
                    <a:pt x="13075" y="14514"/>
                  </a:lnTo>
                  <a:lnTo>
                    <a:pt x="13073" y="14493"/>
                  </a:lnTo>
                  <a:lnTo>
                    <a:pt x="13070" y="14473"/>
                  </a:lnTo>
                  <a:lnTo>
                    <a:pt x="13066" y="14452"/>
                  </a:lnTo>
                  <a:lnTo>
                    <a:pt x="13061" y="14431"/>
                  </a:lnTo>
                  <a:lnTo>
                    <a:pt x="13056" y="14411"/>
                  </a:lnTo>
                  <a:lnTo>
                    <a:pt x="13049" y="14391"/>
                  </a:lnTo>
                  <a:lnTo>
                    <a:pt x="13042" y="14372"/>
                  </a:lnTo>
                  <a:lnTo>
                    <a:pt x="13034" y="14353"/>
                  </a:lnTo>
                  <a:lnTo>
                    <a:pt x="13025" y="14335"/>
                  </a:lnTo>
                  <a:lnTo>
                    <a:pt x="13016" y="14316"/>
                  </a:lnTo>
                  <a:lnTo>
                    <a:pt x="13006" y="14299"/>
                  </a:lnTo>
                  <a:lnTo>
                    <a:pt x="12995" y="14282"/>
                  </a:lnTo>
                  <a:lnTo>
                    <a:pt x="12983" y="14265"/>
                  </a:lnTo>
                  <a:lnTo>
                    <a:pt x="12971" y="14249"/>
                  </a:lnTo>
                  <a:lnTo>
                    <a:pt x="12957" y="14233"/>
                  </a:lnTo>
                  <a:lnTo>
                    <a:pt x="12944" y="14217"/>
                  </a:lnTo>
                  <a:lnTo>
                    <a:pt x="12930" y="14203"/>
                  </a:lnTo>
                  <a:lnTo>
                    <a:pt x="12915" y="14188"/>
                  </a:lnTo>
                  <a:lnTo>
                    <a:pt x="12900" y="14174"/>
                  </a:lnTo>
                  <a:lnTo>
                    <a:pt x="12884" y="14161"/>
                  </a:lnTo>
                  <a:lnTo>
                    <a:pt x="12867" y="14149"/>
                  </a:lnTo>
                  <a:lnTo>
                    <a:pt x="12850" y="14137"/>
                  </a:lnTo>
                  <a:lnTo>
                    <a:pt x="12833" y="14126"/>
                  </a:lnTo>
                  <a:lnTo>
                    <a:pt x="12815" y="14116"/>
                  </a:lnTo>
                  <a:lnTo>
                    <a:pt x="12796" y="14106"/>
                  </a:lnTo>
                  <a:lnTo>
                    <a:pt x="12776" y="14098"/>
                  </a:lnTo>
                  <a:lnTo>
                    <a:pt x="12757" y="14090"/>
                  </a:lnTo>
                  <a:lnTo>
                    <a:pt x="12737" y="14082"/>
                  </a:lnTo>
                  <a:lnTo>
                    <a:pt x="12717" y="14076"/>
                  </a:lnTo>
                  <a:lnTo>
                    <a:pt x="12696" y="14070"/>
                  </a:lnTo>
                  <a:lnTo>
                    <a:pt x="9556" y="13663"/>
                  </a:lnTo>
                  <a:lnTo>
                    <a:pt x="9556" y="13053"/>
                  </a:lnTo>
                  <a:lnTo>
                    <a:pt x="14591" y="13053"/>
                  </a:lnTo>
                  <a:lnTo>
                    <a:pt x="14669" y="13050"/>
                  </a:lnTo>
                  <a:lnTo>
                    <a:pt x="14745" y="13044"/>
                  </a:lnTo>
                  <a:lnTo>
                    <a:pt x="14820" y="13035"/>
                  </a:lnTo>
                  <a:lnTo>
                    <a:pt x="14894" y="13021"/>
                  </a:lnTo>
                  <a:lnTo>
                    <a:pt x="14967" y="13004"/>
                  </a:lnTo>
                  <a:lnTo>
                    <a:pt x="15039" y="12984"/>
                  </a:lnTo>
                  <a:lnTo>
                    <a:pt x="15108" y="12959"/>
                  </a:lnTo>
                  <a:lnTo>
                    <a:pt x="15177" y="12933"/>
                  </a:lnTo>
                  <a:lnTo>
                    <a:pt x="15243" y="12902"/>
                  </a:lnTo>
                  <a:lnTo>
                    <a:pt x="15308" y="12869"/>
                  </a:lnTo>
                  <a:lnTo>
                    <a:pt x="15371" y="12833"/>
                  </a:lnTo>
                  <a:lnTo>
                    <a:pt x="15432" y="12794"/>
                  </a:lnTo>
                  <a:lnTo>
                    <a:pt x="15491" y="12752"/>
                  </a:lnTo>
                  <a:lnTo>
                    <a:pt x="15548" y="12707"/>
                  </a:lnTo>
                  <a:lnTo>
                    <a:pt x="15602" y="12660"/>
                  </a:lnTo>
                  <a:lnTo>
                    <a:pt x="15654" y="12610"/>
                  </a:lnTo>
                  <a:lnTo>
                    <a:pt x="15705" y="12558"/>
                  </a:lnTo>
                  <a:lnTo>
                    <a:pt x="15752" y="12504"/>
                  </a:lnTo>
                  <a:lnTo>
                    <a:pt x="15796" y="12446"/>
                  </a:lnTo>
                  <a:lnTo>
                    <a:pt x="15838" y="12387"/>
                  </a:lnTo>
                  <a:lnTo>
                    <a:pt x="15878" y="12326"/>
                  </a:lnTo>
                  <a:lnTo>
                    <a:pt x="15914" y="12264"/>
                  </a:lnTo>
                  <a:lnTo>
                    <a:pt x="15947" y="12198"/>
                  </a:lnTo>
                  <a:lnTo>
                    <a:pt x="15977" y="12132"/>
                  </a:lnTo>
                  <a:lnTo>
                    <a:pt x="16003" y="12064"/>
                  </a:lnTo>
                  <a:lnTo>
                    <a:pt x="16028" y="11994"/>
                  </a:lnTo>
                  <a:lnTo>
                    <a:pt x="16048" y="11922"/>
                  </a:lnTo>
                  <a:lnTo>
                    <a:pt x="16065" y="11850"/>
                  </a:lnTo>
                  <a:lnTo>
                    <a:pt x="16078" y="11776"/>
                  </a:lnTo>
                  <a:lnTo>
                    <a:pt x="16087" y="11700"/>
                  </a:lnTo>
                  <a:lnTo>
                    <a:pt x="16093" y="11624"/>
                  </a:lnTo>
                  <a:lnTo>
                    <a:pt x="16095" y="11547"/>
                  </a:lnTo>
                  <a:lnTo>
                    <a:pt x="16095" y="1506"/>
                  </a:lnTo>
                  <a:lnTo>
                    <a:pt x="16093" y="1429"/>
                  </a:lnTo>
                  <a:lnTo>
                    <a:pt x="16087" y="1352"/>
                  </a:lnTo>
                  <a:lnTo>
                    <a:pt x="16078" y="1277"/>
                  </a:lnTo>
                  <a:lnTo>
                    <a:pt x="16064" y="1203"/>
                  </a:lnTo>
                  <a:lnTo>
                    <a:pt x="16048" y="1130"/>
                  </a:lnTo>
                  <a:lnTo>
                    <a:pt x="16028" y="1058"/>
                  </a:lnTo>
                  <a:lnTo>
                    <a:pt x="16003" y="988"/>
                  </a:lnTo>
                  <a:lnTo>
                    <a:pt x="15976" y="920"/>
                  </a:lnTo>
                  <a:lnTo>
                    <a:pt x="15946" y="853"/>
                  </a:lnTo>
                  <a:lnTo>
                    <a:pt x="15913" y="788"/>
                  </a:lnTo>
                  <a:lnTo>
                    <a:pt x="15877" y="725"/>
                  </a:lnTo>
                  <a:lnTo>
                    <a:pt x="15837" y="664"/>
                  </a:lnTo>
                  <a:lnTo>
                    <a:pt x="15795" y="605"/>
                  </a:lnTo>
                  <a:lnTo>
                    <a:pt x="15750" y="548"/>
                  </a:lnTo>
                  <a:lnTo>
                    <a:pt x="15703" y="493"/>
                  </a:lnTo>
                  <a:lnTo>
                    <a:pt x="15652" y="441"/>
                  </a:lnTo>
                  <a:lnTo>
                    <a:pt x="15600" y="392"/>
                  </a:lnTo>
                  <a:lnTo>
                    <a:pt x="15546" y="344"/>
                  </a:lnTo>
                  <a:lnTo>
                    <a:pt x="15488" y="299"/>
                  </a:lnTo>
                  <a:lnTo>
                    <a:pt x="15429" y="257"/>
                  </a:lnTo>
                  <a:lnTo>
                    <a:pt x="15369" y="218"/>
                  </a:lnTo>
                  <a:lnTo>
                    <a:pt x="15305" y="182"/>
                  </a:lnTo>
                  <a:lnTo>
                    <a:pt x="15240" y="149"/>
                  </a:lnTo>
                  <a:lnTo>
                    <a:pt x="15174" y="118"/>
                  </a:lnTo>
                  <a:lnTo>
                    <a:pt x="15105" y="91"/>
                  </a:lnTo>
                  <a:lnTo>
                    <a:pt x="15035" y="67"/>
                  </a:lnTo>
                  <a:lnTo>
                    <a:pt x="14963" y="47"/>
                  </a:lnTo>
                  <a:lnTo>
                    <a:pt x="14890" y="30"/>
                  </a:lnTo>
                  <a:lnTo>
                    <a:pt x="14815" y="17"/>
                  </a:lnTo>
                  <a:lnTo>
                    <a:pt x="14740" y="8"/>
                  </a:lnTo>
                  <a:lnTo>
                    <a:pt x="14664" y="2"/>
                  </a:lnTo>
                  <a:lnTo>
                    <a:pt x="14586" y="0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40" tIns="45720" rIns="91440" bIns="45720" numCol="1" anchor="t" anchorCtr="0" compatLnSpc="1"/>
            <a:lstStyle/>
            <a:p>
              <a:endParaRPr lang="id-ID"/>
            </a:p>
          </p:txBody>
        </p:sp>
      </p:grpSp>
      <p:sp>
        <p:nvSpPr>
          <p:cNvPr id="64" name="矩形 63"/>
          <p:cNvSpPr/>
          <p:nvPr/>
        </p:nvSpPr>
        <p:spPr>
          <a:xfrm>
            <a:off x="8067698" y="3315219"/>
            <a:ext cx="1473967" cy="77084"/>
          </a:xfrm>
          <a:prstGeom prst="rect">
            <a:avLst/>
          </a:prstGeom>
          <a:gradFill flip="none" rotWithShape="1">
            <a:gsLst>
              <a:gs pos="0">
                <a:srgbClr val="00B0F0">
                  <a:lumMod val="76000"/>
                  <a:lumOff val="24000"/>
                </a:srgbClr>
              </a:gs>
              <a:gs pos="100000">
                <a:srgbClr val="007FAC"/>
              </a:gs>
            </a:gsLst>
            <a:lin ang="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/>
          </a:p>
        </p:txBody>
      </p:sp>
      <p:sp>
        <p:nvSpPr>
          <p:cNvPr id="23" name="椭圆 22"/>
          <p:cNvSpPr/>
          <p:nvPr/>
        </p:nvSpPr>
        <p:spPr>
          <a:xfrm>
            <a:off x="2175185" y="1029934"/>
            <a:ext cx="3985625" cy="3997634"/>
          </a:xfrm>
          <a:prstGeom prst="ellipse">
            <a:avLst/>
          </a:prstGeom>
          <a:gradFill>
            <a:gsLst>
              <a:gs pos="100000">
                <a:srgbClr val="FFC000">
                  <a:lumMod val="98000"/>
                  <a:lumOff val="2000"/>
                </a:srgbClr>
              </a:gs>
              <a:gs pos="0">
                <a:srgbClr val="FFC901">
                  <a:alpha val="94902"/>
                </a:srgbClr>
              </a:gs>
            </a:gsLst>
            <a:lin ang="5400000" scaled="1"/>
          </a:gradFill>
          <a:ln w="69850">
            <a:gradFill flip="none" rotWithShape="1">
              <a:gsLst>
                <a:gs pos="77000">
                  <a:schemeClr val="accent4">
                    <a:lumMod val="60000"/>
                    <a:lumOff val="40000"/>
                  </a:schemeClr>
                </a:gs>
                <a:gs pos="27000">
                  <a:schemeClr val="accent4">
                    <a:lumMod val="60000"/>
                    <a:lumOff val="40000"/>
                  </a:schemeClr>
                </a:gs>
                <a:gs pos="54000">
                  <a:srgbClr val="FFFF00"/>
                </a:gs>
                <a:gs pos="0">
                  <a:srgbClr val="FFFF00"/>
                </a:gs>
                <a:gs pos="100000">
                  <a:schemeClr val="accent4">
                    <a:lumMod val="75000"/>
                  </a:schemeClr>
                </a:gs>
              </a:gsLst>
              <a:lin ang="13500000" scaled="1"/>
              <a:tileRect/>
            </a:gradFill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 dirty="0"/>
          </a:p>
        </p:txBody>
      </p:sp>
      <p:sp>
        <p:nvSpPr>
          <p:cNvPr id="5" name="矩形 4"/>
          <p:cNvSpPr/>
          <p:nvPr/>
        </p:nvSpPr>
        <p:spPr>
          <a:xfrm>
            <a:off x="2466362" y="2483141"/>
            <a:ext cx="3280097" cy="193899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zh-CN" altLang="en-US" sz="4000" dirty="0" smtClean="0"/>
              <a:t>三、收到和处理政府信息公开申请情况</a:t>
            </a:r>
            <a:endParaRPr lang="en-US" altLang="zh-CN" sz="4000" dirty="0">
              <a:solidFill>
                <a:schemeClr val="bg1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pic>
        <p:nvPicPr>
          <p:cNvPr id="25" name="图片 24" descr="表格2.pn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920917" y="0"/>
            <a:ext cx="5271083" cy="6858000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900">
        <p14:warp dir="in"/>
      </p:transition>
    </mc:Choice>
    <mc:Fallback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1" name="图片 70"/>
          <p:cNvPicPr>
            <a:picLocks noChangeAspect="1"/>
          </p:cNvPicPr>
          <p:nvPr/>
        </p:nvPicPr>
        <p:blipFill>
          <a:blip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33383" b="3"/>
          <a:stretch>
            <a:fillRect/>
          </a:stretch>
        </p:blipFill>
        <p:spPr>
          <a:xfrm>
            <a:off x="-7111" y="0"/>
            <a:ext cx="6897712" cy="6857824"/>
          </a:xfrm>
          <a:custGeom>
            <a:avLst/>
            <a:gdLst>
              <a:gd name="connsiteX0" fmla="*/ 0 w 6897712"/>
              <a:gd name="connsiteY0" fmla="*/ 0 h 6857824"/>
              <a:gd name="connsiteX1" fmla="*/ 6897712 w 6897712"/>
              <a:gd name="connsiteY1" fmla="*/ 0 h 6857824"/>
              <a:gd name="connsiteX2" fmla="*/ 6873388 w 6897712"/>
              <a:gd name="connsiteY2" fmla="*/ 331850 h 6857824"/>
              <a:gd name="connsiteX3" fmla="*/ 260302 w 6897712"/>
              <a:gd name="connsiteY3" fmla="*/ 6850997 h 6857824"/>
              <a:gd name="connsiteX4" fmla="*/ 0 w 6897712"/>
              <a:gd name="connsiteY4" fmla="*/ 6857824 h 685782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6897712" h="6857824">
                <a:moveTo>
                  <a:pt x="0" y="0"/>
                </a:moveTo>
                <a:lnTo>
                  <a:pt x="6897712" y="0"/>
                </a:lnTo>
                <a:lnTo>
                  <a:pt x="6873388" y="331850"/>
                </a:lnTo>
                <a:cubicBezTo>
                  <a:pt x="6526372" y="3876639"/>
                  <a:pt x="3725222" y="6668792"/>
                  <a:pt x="260302" y="6850997"/>
                </a:cubicBezTo>
                <a:lnTo>
                  <a:pt x="0" y="6857824"/>
                </a:lnTo>
                <a:close/>
              </a:path>
            </a:pathLst>
          </a:custGeom>
        </p:spPr>
      </p:pic>
      <p:sp>
        <p:nvSpPr>
          <p:cNvPr id="72" name="任意多边形: 形状 71"/>
          <p:cNvSpPr/>
          <p:nvPr/>
        </p:nvSpPr>
        <p:spPr>
          <a:xfrm rot="5400000" flipH="1">
            <a:off x="18637" y="-25748"/>
            <a:ext cx="6858000" cy="6909496"/>
          </a:xfrm>
          <a:custGeom>
            <a:avLst/>
            <a:gdLst>
              <a:gd name="connsiteX0" fmla="*/ 6807949 w 6807949"/>
              <a:gd name="connsiteY0" fmla="*/ 0 h 6869604"/>
              <a:gd name="connsiteX1" fmla="*/ 6807949 w 6807949"/>
              <a:gd name="connsiteY1" fmla="*/ 6869604 h 6869604"/>
              <a:gd name="connsiteX2" fmla="*/ 0 w 6807949"/>
              <a:gd name="connsiteY2" fmla="*/ 6869604 h 6869604"/>
              <a:gd name="connsiteX3" fmla="*/ 6952 w 6807949"/>
              <a:gd name="connsiteY3" fmla="*/ 6603961 h 6869604"/>
              <a:gd name="connsiteX4" fmla="*/ 6478521 w 6807949"/>
              <a:gd name="connsiteY4" fmla="*/ 24202 h 686960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6807949" h="6869604">
                <a:moveTo>
                  <a:pt x="6807949" y="0"/>
                </a:moveTo>
                <a:lnTo>
                  <a:pt x="6807949" y="6869604"/>
                </a:lnTo>
                <a:lnTo>
                  <a:pt x="0" y="6869604"/>
                </a:lnTo>
                <a:lnTo>
                  <a:pt x="6952" y="6603961"/>
                </a:lnTo>
                <a:cubicBezTo>
                  <a:pt x="187827" y="3156503"/>
                  <a:pt x="2959602" y="369469"/>
                  <a:pt x="6478521" y="24202"/>
                </a:cubicBezTo>
                <a:close/>
              </a:path>
            </a:pathLst>
          </a:custGeom>
          <a:solidFill>
            <a:schemeClr val="tx1">
              <a:alpha val="3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/>
          </a:p>
        </p:txBody>
      </p:sp>
      <p:grpSp>
        <p:nvGrpSpPr>
          <p:cNvPr id="2" name="组合 9"/>
          <p:cNvGrpSpPr/>
          <p:nvPr/>
        </p:nvGrpSpPr>
        <p:grpSpPr>
          <a:xfrm>
            <a:off x="6956674" y="1962514"/>
            <a:ext cx="4893817" cy="1343376"/>
            <a:chOff x="5852559" y="2085035"/>
            <a:chExt cx="4893817" cy="1343376"/>
          </a:xfrm>
        </p:grpSpPr>
        <p:sp>
          <p:nvSpPr>
            <p:cNvPr id="8" name="矩形 7"/>
            <p:cNvSpPr/>
            <p:nvPr/>
          </p:nvSpPr>
          <p:spPr>
            <a:xfrm>
              <a:off x="5852559" y="2085035"/>
              <a:ext cx="4893817" cy="1107996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endParaRPr lang="zh-CN" altLang="en-US" sz="6600" dirty="0">
                <a:ln w="6350">
                  <a:solidFill>
                    <a:schemeClr val="tx1">
                      <a:alpha val="46000"/>
                    </a:schemeClr>
                  </a:solidFill>
                </a:ln>
                <a:latin typeface="微软雅黑" panose="020B0503020204020204" pitchFamily="34" charset="-122"/>
                <a:ea typeface="微软雅黑" panose="020B0503020204020204" pitchFamily="34" charset="-122"/>
              </a:endParaRPr>
            </a:p>
          </p:txBody>
        </p:sp>
        <p:sp>
          <p:nvSpPr>
            <p:cNvPr id="9" name="矩形 8"/>
            <p:cNvSpPr/>
            <p:nvPr/>
          </p:nvSpPr>
          <p:spPr>
            <a:xfrm>
              <a:off x="5988056" y="2966746"/>
              <a:ext cx="4260881" cy="461665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marL="85725"/>
              <a:endParaRPr lang="en-US" altLang="zh-CN" sz="2400" dirty="0">
                <a:solidFill>
                  <a:schemeClr val="bg1">
                    <a:lumMod val="50000"/>
                  </a:schemeClr>
                </a:solidFill>
                <a:latin typeface="+mj-lt"/>
              </a:endParaRPr>
            </a:p>
          </p:txBody>
        </p:sp>
      </p:grpSp>
      <p:pic>
        <p:nvPicPr>
          <p:cNvPr id="31" name="图片 30"/>
          <p:cNvPicPr>
            <a:picLocks noChangeAspect="1"/>
          </p:cNvPicPr>
          <p:nvPr/>
        </p:nvPicPr>
        <p:blipFill rotWithShape="1"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sharpenSoften amount="-10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l="21628" t="25221"/>
          <a:stretch>
            <a:fillRect/>
          </a:stretch>
        </p:blipFill>
        <p:spPr>
          <a:xfrm>
            <a:off x="1331316" y="1970783"/>
            <a:ext cx="3036862" cy="2916257"/>
          </a:xfrm>
          <a:prstGeom prst="rect">
            <a:avLst/>
          </a:prstGeom>
          <a:noFill/>
        </p:spPr>
      </p:pic>
      <p:sp>
        <p:nvSpPr>
          <p:cNvPr id="27" name="矩形 47"/>
          <p:cNvSpPr>
            <a:spLocks noChangeArrowheads="1"/>
          </p:cNvSpPr>
          <p:nvPr/>
        </p:nvSpPr>
        <p:spPr bwMode="auto">
          <a:xfrm>
            <a:off x="5661685" y="4579545"/>
            <a:ext cx="5514974" cy="3722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bevel/>
              </a14:hiddenLine>
            </a:ext>
          </a:extLst>
        </p:spPr>
        <p:txBody>
          <a:bodyPr wrap="square" lIns="91326" tIns="45663" rIns="91326" bIns="45663">
            <a:spAutoFit/>
          </a:bodyPr>
          <a:lstStyle>
            <a:lvl1pPr eaLnBrk="0" hangingPunct="0">
              <a:lnSpc>
                <a:spcPct val="90000"/>
              </a:lnSpc>
              <a:spcBef>
                <a:spcPts val="1000"/>
              </a:spcBef>
              <a:buChar char="•"/>
              <a:defRPr sz="2800"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1pPr>
            <a:lvl2pPr marL="742950" indent="-285750" eaLnBrk="0" hangingPunct="0">
              <a:lnSpc>
                <a:spcPct val="90000"/>
              </a:lnSpc>
              <a:spcBef>
                <a:spcPts val="500"/>
              </a:spcBef>
              <a:buChar char="•"/>
              <a:defRPr sz="2400"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2pPr>
            <a:lvl3pPr marL="1143000" indent="-228600" eaLnBrk="0" hangingPunct="0">
              <a:lnSpc>
                <a:spcPct val="90000"/>
              </a:lnSpc>
              <a:spcBef>
                <a:spcPts val="500"/>
              </a:spcBef>
              <a:buChar char="•"/>
              <a:defRPr sz="2000"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3pPr>
            <a:lvl4pPr marL="1600200" indent="-228600" eaLnBrk="0" hangingPunct="0">
              <a:lnSpc>
                <a:spcPct val="90000"/>
              </a:lnSpc>
              <a:spcBef>
                <a:spcPts val="500"/>
              </a:spcBef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4pPr>
            <a:lvl5pPr marL="2057400" indent="-228600" eaLnBrk="0" hangingPunct="0">
              <a:lnSpc>
                <a:spcPct val="90000"/>
              </a:lnSpc>
              <a:spcBef>
                <a:spcPts val="500"/>
              </a:spcBef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9pPr>
          </a:lstStyle>
          <a:p>
            <a:pPr algn="just" fontAlgn="base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None/>
            </a:pPr>
            <a:r>
              <a:rPr lang="zh-CN" altLang="en-US" sz="1400" dirty="0" smtClean="0">
                <a:solidFill>
                  <a:schemeClr val="tx1">
                    <a:lumMod val="75000"/>
                    <a:lumOff val="25000"/>
                  </a:schemeClr>
                </a:solidFill>
                <a:latin typeface="方正尚酷简体" panose="03000509000000000000" pitchFamily="65" charset="-122"/>
                <a:ea typeface="方正尚酷简体" panose="03000509000000000000" pitchFamily="65" charset="-122"/>
                <a:cs typeface="方正兰亭纤黑简体"/>
              </a:rPr>
              <a:t>                 </a:t>
            </a:r>
            <a:endParaRPr lang="zh-CN" altLang="en-US" sz="1400" dirty="0">
              <a:solidFill>
                <a:schemeClr val="tx1">
                  <a:lumMod val="75000"/>
                  <a:lumOff val="25000"/>
                </a:schemeClr>
              </a:solidFill>
              <a:latin typeface="方正尚酷简体" panose="03000509000000000000" pitchFamily="65" charset="-122"/>
              <a:ea typeface="方正尚酷简体" panose="03000509000000000000" pitchFamily="65" charset="-122"/>
              <a:cs typeface="方正兰亭纤黑简体"/>
            </a:endParaRPr>
          </a:p>
        </p:txBody>
      </p:sp>
      <p:grpSp>
        <p:nvGrpSpPr>
          <p:cNvPr id="3" name="Group 10"/>
          <p:cNvGrpSpPr/>
          <p:nvPr/>
        </p:nvGrpSpPr>
        <p:grpSpPr>
          <a:xfrm>
            <a:off x="11488549" y="2570992"/>
            <a:ext cx="289376" cy="288710"/>
            <a:chOff x="4594225" y="2119313"/>
            <a:chExt cx="690563" cy="688975"/>
          </a:xfrm>
          <a:solidFill>
            <a:schemeClr val="bg1">
              <a:lumMod val="85000"/>
            </a:schemeClr>
          </a:solidFill>
        </p:grpSpPr>
        <p:sp>
          <p:nvSpPr>
            <p:cNvPr id="54" name="Freeform 74"/>
            <p:cNvSpPr>
              <a:spLocks noEditPoints="1"/>
            </p:cNvSpPr>
            <p:nvPr/>
          </p:nvSpPr>
          <p:spPr bwMode="auto">
            <a:xfrm>
              <a:off x="4594225" y="2119313"/>
              <a:ext cx="690563" cy="688975"/>
            </a:xfrm>
            <a:custGeom>
              <a:avLst/>
              <a:gdLst>
                <a:gd name="T0" fmla="*/ 13014 w 16095"/>
                <a:gd name="T1" fmla="*/ 9314 h 16058"/>
                <a:gd name="T2" fmla="*/ 12601 w 16095"/>
                <a:gd name="T3" fmla="*/ 10148 h 16058"/>
                <a:gd name="T4" fmla="*/ 12483 w 16095"/>
                <a:gd name="T5" fmla="*/ 10816 h 16058"/>
                <a:gd name="T6" fmla="*/ 11103 w 16095"/>
                <a:gd name="T7" fmla="*/ 12535 h 16058"/>
                <a:gd name="T8" fmla="*/ 10453 w 16095"/>
                <a:gd name="T9" fmla="*/ 12465 h 16058"/>
                <a:gd name="T10" fmla="*/ 9575 w 16095"/>
                <a:gd name="T11" fmla="*/ 12816 h 16058"/>
                <a:gd name="T12" fmla="*/ 9126 w 16095"/>
                <a:gd name="T13" fmla="*/ 13268 h 16058"/>
                <a:gd name="T14" fmla="*/ 6955 w 16095"/>
                <a:gd name="T15" fmla="*/ 13239 h 16058"/>
                <a:gd name="T16" fmla="*/ 6491 w 16095"/>
                <a:gd name="T17" fmla="*/ 12802 h 16058"/>
                <a:gd name="T18" fmla="*/ 5615 w 16095"/>
                <a:gd name="T19" fmla="*/ 12459 h 16058"/>
                <a:gd name="T20" fmla="*/ 4959 w 16095"/>
                <a:gd name="T21" fmla="*/ 12551 h 16058"/>
                <a:gd name="T22" fmla="*/ 3617 w 16095"/>
                <a:gd name="T23" fmla="*/ 10784 h 16058"/>
                <a:gd name="T24" fmla="*/ 3464 w 16095"/>
                <a:gd name="T25" fmla="*/ 10082 h 16058"/>
                <a:gd name="T26" fmla="*/ 3059 w 16095"/>
                <a:gd name="T27" fmla="*/ 9291 h 16058"/>
                <a:gd name="T28" fmla="*/ 1006 w 16095"/>
                <a:gd name="T29" fmla="*/ 7347 h 16058"/>
                <a:gd name="T30" fmla="*/ 3081 w 16095"/>
                <a:gd name="T31" fmla="*/ 6745 h 16058"/>
                <a:gd name="T32" fmla="*/ 3495 w 16095"/>
                <a:gd name="T33" fmla="*/ 5911 h 16058"/>
                <a:gd name="T34" fmla="*/ 3613 w 16095"/>
                <a:gd name="T35" fmla="*/ 5243 h 16058"/>
                <a:gd name="T36" fmla="*/ 4992 w 16095"/>
                <a:gd name="T37" fmla="*/ 3523 h 16058"/>
                <a:gd name="T38" fmla="*/ 5643 w 16095"/>
                <a:gd name="T39" fmla="*/ 3593 h 16058"/>
                <a:gd name="T40" fmla="*/ 6520 w 16095"/>
                <a:gd name="T41" fmla="*/ 3242 h 16058"/>
                <a:gd name="T42" fmla="*/ 6970 w 16095"/>
                <a:gd name="T43" fmla="*/ 2790 h 16058"/>
                <a:gd name="T44" fmla="*/ 9140 w 16095"/>
                <a:gd name="T45" fmla="*/ 2819 h 16058"/>
                <a:gd name="T46" fmla="*/ 9604 w 16095"/>
                <a:gd name="T47" fmla="*/ 3256 h 16058"/>
                <a:gd name="T48" fmla="*/ 10480 w 16095"/>
                <a:gd name="T49" fmla="*/ 3599 h 16058"/>
                <a:gd name="T50" fmla="*/ 11137 w 16095"/>
                <a:gd name="T51" fmla="*/ 3507 h 16058"/>
                <a:gd name="T52" fmla="*/ 12478 w 16095"/>
                <a:gd name="T53" fmla="*/ 5274 h 16058"/>
                <a:gd name="T54" fmla="*/ 12631 w 16095"/>
                <a:gd name="T55" fmla="*/ 5976 h 16058"/>
                <a:gd name="T56" fmla="*/ 13036 w 16095"/>
                <a:gd name="T57" fmla="*/ 6767 h 16058"/>
                <a:gd name="T58" fmla="*/ 15089 w 16095"/>
                <a:gd name="T59" fmla="*/ 8712 h 16058"/>
                <a:gd name="T60" fmla="*/ 14489 w 16095"/>
                <a:gd name="T61" fmla="*/ 3783 h 16058"/>
                <a:gd name="T62" fmla="*/ 14336 w 16095"/>
                <a:gd name="T63" fmla="*/ 2970 h 16058"/>
                <a:gd name="T64" fmla="*/ 12945 w 16095"/>
                <a:gd name="T65" fmla="*/ 1659 h 16058"/>
                <a:gd name="T66" fmla="*/ 12433 w 16095"/>
                <a:gd name="T67" fmla="*/ 1581 h 16058"/>
                <a:gd name="T68" fmla="*/ 10192 w 16095"/>
                <a:gd name="T69" fmla="*/ 2406 h 16058"/>
                <a:gd name="T70" fmla="*/ 9336 w 16095"/>
                <a:gd name="T71" fmla="*/ 202 h 16058"/>
                <a:gd name="T72" fmla="*/ 7187 w 16095"/>
                <a:gd name="T73" fmla="*/ 15 h 16058"/>
                <a:gd name="T74" fmla="*/ 6503 w 16095"/>
                <a:gd name="T75" fmla="*/ 483 h 16058"/>
                <a:gd name="T76" fmla="*/ 4046 w 16095"/>
                <a:gd name="T77" fmla="*/ 1704 h 16058"/>
                <a:gd name="T78" fmla="*/ 3407 w 16095"/>
                <a:gd name="T79" fmla="*/ 1586 h 16058"/>
                <a:gd name="T80" fmla="*/ 2956 w 16095"/>
                <a:gd name="T81" fmla="*/ 1771 h 16058"/>
                <a:gd name="T82" fmla="*/ 1604 w 16095"/>
                <a:gd name="T83" fmla="*/ 3320 h 16058"/>
                <a:gd name="T84" fmla="*/ 2620 w 16095"/>
                <a:gd name="T85" fmla="*/ 5408 h 16058"/>
                <a:gd name="T86" fmla="*/ 379 w 16095"/>
                <a:gd name="T87" fmla="*/ 6562 h 16058"/>
                <a:gd name="T88" fmla="*/ 1 w 16095"/>
                <a:gd name="T89" fmla="*/ 7302 h 16058"/>
                <a:gd name="T90" fmla="*/ 285 w 16095"/>
                <a:gd name="T91" fmla="*/ 9412 h 16058"/>
                <a:gd name="T92" fmla="*/ 2511 w 16095"/>
                <a:gd name="T93" fmla="*/ 10413 h 16058"/>
                <a:gd name="T94" fmla="*/ 1583 w 16095"/>
                <a:gd name="T95" fmla="*/ 12613 h 16058"/>
                <a:gd name="T96" fmla="*/ 2897 w 16095"/>
                <a:gd name="T97" fmla="*/ 14241 h 16058"/>
                <a:gd name="T98" fmla="*/ 3336 w 16095"/>
                <a:gd name="T99" fmla="*/ 14459 h 16058"/>
                <a:gd name="T100" fmla="*/ 3944 w 16095"/>
                <a:gd name="T101" fmla="*/ 14404 h 16058"/>
                <a:gd name="T102" fmla="*/ 6444 w 16095"/>
                <a:gd name="T103" fmla="*/ 15461 h 16058"/>
                <a:gd name="T104" fmla="*/ 7061 w 16095"/>
                <a:gd name="T105" fmla="*/ 16012 h 16058"/>
                <a:gd name="T106" fmla="*/ 9229 w 16095"/>
                <a:gd name="T107" fmla="*/ 15927 h 16058"/>
                <a:gd name="T108" fmla="*/ 9718 w 16095"/>
                <a:gd name="T109" fmla="*/ 15251 h 16058"/>
                <a:gd name="T110" fmla="*/ 12326 w 16095"/>
                <a:gd name="T111" fmla="*/ 14460 h 16058"/>
                <a:gd name="T112" fmla="*/ 12877 w 16095"/>
                <a:gd name="T113" fmla="*/ 14426 h 16058"/>
                <a:gd name="T114" fmla="*/ 14253 w 16095"/>
                <a:gd name="T115" fmla="*/ 13191 h 16058"/>
                <a:gd name="T116" fmla="*/ 14511 w 16095"/>
                <a:gd name="T117" fmla="*/ 12402 h 16058"/>
                <a:gd name="T118" fmla="*/ 13745 w 16095"/>
                <a:gd name="T119" fmla="*/ 10004 h 16058"/>
                <a:gd name="T120" fmla="*/ 15941 w 16095"/>
                <a:gd name="T121" fmla="*/ 9245 h 16058"/>
                <a:gd name="T122" fmla="*/ 16061 w 16095"/>
                <a:gd name="T123" fmla="*/ 7086 h 16058"/>
                <a:gd name="T124" fmla="*/ 15536 w 16095"/>
                <a:gd name="T125" fmla="*/ 6448 h 1605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  <a:cxn ang="0">
                  <a:pos x="T120" y="T121"/>
                </a:cxn>
                <a:cxn ang="0">
                  <a:pos x="T122" y="T123"/>
                </a:cxn>
                <a:cxn ang="0">
                  <a:pos x="T124" y="T125"/>
                </a:cxn>
              </a:cxnLst>
              <a:rect l="0" t="0" r="r" b="b"/>
              <a:pathLst>
                <a:path w="16095" h="16058">
                  <a:moveTo>
                    <a:pt x="13547" y="9020"/>
                  </a:moveTo>
                  <a:lnTo>
                    <a:pt x="13515" y="9027"/>
                  </a:lnTo>
                  <a:lnTo>
                    <a:pt x="13483" y="9035"/>
                  </a:lnTo>
                  <a:lnTo>
                    <a:pt x="13450" y="9044"/>
                  </a:lnTo>
                  <a:lnTo>
                    <a:pt x="13419" y="9054"/>
                  </a:lnTo>
                  <a:lnTo>
                    <a:pt x="13388" y="9065"/>
                  </a:lnTo>
                  <a:lnTo>
                    <a:pt x="13358" y="9077"/>
                  </a:lnTo>
                  <a:lnTo>
                    <a:pt x="13328" y="9090"/>
                  </a:lnTo>
                  <a:lnTo>
                    <a:pt x="13298" y="9104"/>
                  </a:lnTo>
                  <a:lnTo>
                    <a:pt x="13269" y="9120"/>
                  </a:lnTo>
                  <a:lnTo>
                    <a:pt x="13241" y="9135"/>
                  </a:lnTo>
                  <a:lnTo>
                    <a:pt x="13213" y="9152"/>
                  </a:lnTo>
                  <a:lnTo>
                    <a:pt x="13186" y="9169"/>
                  </a:lnTo>
                  <a:lnTo>
                    <a:pt x="13160" y="9187"/>
                  </a:lnTo>
                  <a:lnTo>
                    <a:pt x="13134" y="9207"/>
                  </a:lnTo>
                  <a:lnTo>
                    <a:pt x="13108" y="9226"/>
                  </a:lnTo>
                  <a:lnTo>
                    <a:pt x="13083" y="9247"/>
                  </a:lnTo>
                  <a:lnTo>
                    <a:pt x="13059" y="9269"/>
                  </a:lnTo>
                  <a:lnTo>
                    <a:pt x="13036" y="9291"/>
                  </a:lnTo>
                  <a:lnTo>
                    <a:pt x="13014" y="9314"/>
                  </a:lnTo>
                  <a:lnTo>
                    <a:pt x="12992" y="9338"/>
                  </a:lnTo>
                  <a:lnTo>
                    <a:pt x="12971" y="9362"/>
                  </a:lnTo>
                  <a:lnTo>
                    <a:pt x="12950" y="9387"/>
                  </a:lnTo>
                  <a:lnTo>
                    <a:pt x="12931" y="9414"/>
                  </a:lnTo>
                  <a:lnTo>
                    <a:pt x="12912" y="9440"/>
                  </a:lnTo>
                  <a:lnTo>
                    <a:pt x="12894" y="9467"/>
                  </a:lnTo>
                  <a:lnTo>
                    <a:pt x="12877" y="9495"/>
                  </a:lnTo>
                  <a:lnTo>
                    <a:pt x="12861" y="9523"/>
                  </a:lnTo>
                  <a:lnTo>
                    <a:pt x="12846" y="9552"/>
                  </a:lnTo>
                  <a:lnTo>
                    <a:pt x="12832" y="9582"/>
                  </a:lnTo>
                  <a:lnTo>
                    <a:pt x="12819" y="9612"/>
                  </a:lnTo>
                  <a:lnTo>
                    <a:pt x="12807" y="9642"/>
                  </a:lnTo>
                  <a:lnTo>
                    <a:pt x="12795" y="9674"/>
                  </a:lnTo>
                  <a:lnTo>
                    <a:pt x="12769" y="9743"/>
                  </a:lnTo>
                  <a:lnTo>
                    <a:pt x="12744" y="9812"/>
                  </a:lnTo>
                  <a:lnTo>
                    <a:pt x="12717" y="9880"/>
                  </a:lnTo>
                  <a:lnTo>
                    <a:pt x="12690" y="9948"/>
                  </a:lnTo>
                  <a:lnTo>
                    <a:pt x="12661" y="10015"/>
                  </a:lnTo>
                  <a:lnTo>
                    <a:pt x="12632" y="10082"/>
                  </a:lnTo>
                  <a:lnTo>
                    <a:pt x="12601" y="10148"/>
                  </a:lnTo>
                  <a:lnTo>
                    <a:pt x="12570" y="10214"/>
                  </a:lnTo>
                  <a:lnTo>
                    <a:pt x="12556" y="10244"/>
                  </a:lnTo>
                  <a:lnTo>
                    <a:pt x="12543" y="10274"/>
                  </a:lnTo>
                  <a:lnTo>
                    <a:pt x="12531" y="10305"/>
                  </a:lnTo>
                  <a:lnTo>
                    <a:pt x="12520" y="10336"/>
                  </a:lnTo>
                  <a:lnTo>
                    <a:pt x="12510" y="10367"/>
                  </a:lnTo>
                  <a:lnTo>
                    <a:pt x="12501" y="10399"/>
                  </a:lnTo>
                  <a:lnTo>
                    <a:pt x="12494" y="10430"/>
                  </a:lnTo>
                  <a:lnTo>
                    <a:pt x="12487" y="10462"/>
                  </a:lnTo>
                  <a:lnTo>
                    <a:pt x="12481" y="10495"/>
                  </a:lnTo>
                  <a:lnTo>
                    <a:pt x="12477" y="10527"/>
                  </a:lnTo>
                  <a:lnTo>
                    <a:pt x="12473" y="10559"/>
                  </a:lnTo>
                  <a:lnTo>
                    <a:pt x="12471" y="10591"/>
                  </a:lnTo>
                  <a:lnTo>
                    <a:pt x="12469" y="10623"/>
                  </a:lnTo>
                  <a:lnTo>
                    <a:pt x="12469" y="10655"/>
                  </a:lnTo>
                  <a:lnTo>
                    <a:pt x="12470" y="10687"/>
                  </a:lnTo>
                  <a:lnTo>
                    <a:pt x="12471" y="10719"/>
                  </a:lnTo>
                  <a:lnTo>
                    <a:pt x="12474" y="10752"/>
                  </a:lnTo>
                  <a:lnTo>
                    <a:pt x="12478" y="10784"/>
                  </a:lnTo>
                  <a:lnTo>
                    <a:pt x="12483" y="10816"/>
                  </a:lnTo>
                  <a:lnTo>
                    <a:pt x="12488" y="10848"/>
                  </a:lnTo>
                  <a:lnTo>
                    <a:pt x="12495" y="10879"/>
                  </a:lnTo>
                  <a:lnTo>
                    <a:pt x="12503" y="10911"/>
                  </a:lnTo>
                  <a:lnTo>
                    <a:pt x="12512" y="10942"/>
                  </a:lnTo>
                  <a:lnTo>
                    <a:pt x="12522" y="10972"/>
                  </a:lnTo>
                  <a:lnTo>
                    <a:pt x="12532" y="11003"/>
                  </a:lnTo>
                  <a:lnTo>
                    <a:pt x="12544" y="11034"/>
                  </a:lnTo>
                  <a:lnTo>
                    <a:pt x="12557" y="11064"/>
                  </a:lnTo>
                  <a:lnTo>
                    <a:pt x="12571" y="11093"/>
                  </a:lnTo>
                  <a:lnTo>
                    <a:pt x="12586" y="11123"/>
                  </a:lnTo>
                  <a:lnTo>
                    <a:pt x="12602" y="11151"/>
                  </a:lnTo>
                  <a:lnTo>
                    <a:pt x="12619" y="11180"/>
                  </a:lnTo>
                  <a:lnTo>
                    <a:pt x="12638" y="11207"/>
                  </a:lnTo>
                  <a:lnTo>
                    <a:pt x="13511" y="12514"/>
                  </a:lnTo>
                  <a:lnTo>
                    <a:pt x="12543" y="13480"/>
                  </a:lnTo>
                  <a:lnTo>
                    <a:pt x="11233" y="12608"/>
                  </a:lnTo>
                  <a:lnTo>
                    <a:pt x="11202" y="12588"/>
                  </a:lnTo>
                  <a:lnTo>
                    <a:pt x="11169" y="12569"/>
                  </a:lnTo>
                  <a:lnTo>
                    <a:pt x="11137" y="12551"/>
                  </a:lnTo>
                  <a:lnTo>
                    <a:pt x="11103" y="12535"/>
                  </a:lnTo>
                  <a:lnTo>
                    <a:pt x="11069" y="12520"/>
                  </a:lnTo>
                  <a:lnTo>
                    <a:pt x="11035" y="12506"/>
                  </a:lnTo>
                  <a:lnTo>
                    <a:pt x="11000" y="12494"/>
                  </a:lnTo>
                  <a:lnTo>
                    <a:pt x="10965" y="12483"/>
                  </a:lnTo>
                  <a:lnTo>
                    <a:pt x="10930" y="12473"/>
                  </a:lnTo>
                  <a:lnTo>
                    <a:pt x="10894" y="12464"/>
                  </a:lnTo>
                  <a:lnTo>
                    <a:pt x="10858" y="12457"/>
                  </a:lnTo>
                  <a:lnTo>
                    <a:pt x="10822" y="12451"/>
                  </a:lnTo>
                  <a:lnTo>
                    <a:pt x="10786" y="12446"/>
                  </a:lnTo>
                  <a:lnTo>
                    <a:pt x="10748" y="12443"/>
                  </a:lnTo>
                  <a:lnTo>
                    <a:pt x="10712" y="12441"/>
                  </a:lnTo>
                  <a:lnTo>
                    <a:pt x="10676" y="12440"/>
                  </a:lnTo>
                  <a:lnTo>
                    <a:pt x="10648" y="12441"/>
                  </a:lnTo>
                  <a:lnTo>
                    <a:pt x="10620" y="12442"/>
                  </a:lnTo>
                  <a:lnTo>
                    <a:pt x="10592" y="12444"/>
                  </a:lnTo>
                  <a:lnTo>
                    <a:pt x="10563" y="12446"/>
                  </a:lnTo>
                  <a:lnTo>
                    <a:pt x="10536" y="12450"/>
                  </a:lnTo>
                  <a:lnTo>
                    <a:pt x="10508" y="12454"/>
                  </a:lnTo>
                  <a:lnTo>
                    <a:pt x="10480" y="12459"/>
                  </a:lnTo>
                  <a:lnTo>
                    <a:pt x="10453" y="12465"/>
                  </a:lnTo>
                  <a:lnTo>
                    <a:pt x="10425" y="12472"/>
                  </a:lnTo>
                  <a:lnTo>
                    <a:pt x="10397" y="12479"/>
                  </a:lnTo>
                  <a:lnTo>
                    <a:pt x="10370" y="12488"/>
                  </a:lnTo>
                  <a:lnTo>
                    <a:pt x="10343" y="12497"/>
                  </a:lnTo>
                  <a:lnTo>
                    <a:pt x="10317" y="12506"/>
                  </a:lnTo>
                  <a:lnTo>
                    <a:pt x="10290" y="12517"/>
                  </a:lnTo>
                  <a:lnTo>
                    <a:pt x="10264" y="12528"/>
                  </a:lnTo>
                  <a:lnTo>
                    <a:pt x="10237" y="12540"/>
                  </a:lnTo>
                  <a:lnTo>
                    <a:pt x="10172" y="12571"/>
                  </a:lnTo>
                  <a:lnTo>
                    <a:pt x="10106" y="12602"/>
                  </a:lnTo>
                  <a:lnTo>
                    <a:pt x="10038" y="12631"/>
                  </a:lnTo>
                  <a:lnTo>
                    <a:pt x="9971" y="12661"/>
                  </a:lnTo>
                  <a:lnTo>
                    <a:pt x="9903" y="12688"/>
                  </a:lnTo>
                  <a:lnTo>
                    <a:pt x="9835" y="12715"/>
                  </a:lnTo>
                  <a:lnTo>
                    <a:pt x="9766" y="12740"/>
                  </a:lnTo>
                  <a:lnTo>
                    <a:pt x="9696" y="12765"/>
                  </a:lnTo>
                  <a:lnTo>
                    <a:pt x="9665" y="12777"/>
                  </a:lnTo>
                  <a:lnTo>
                    <a:pt x="9635" y="12789"/>
                  </a:lnTo>
                  <a:lnTo>
                    <a:pt x="9605" y="12802"/>
                  </a:lnTo>
                  <a:lnTo>
                    <a:pt x="9575" y="12816"/>
                  </a:lnTo>
                  <a:lnTo>
                    <a:pt x="9545" y="12832"/>
                  </a:lnTo>
                  <a:lnTo>
                    <a:pt x="9517" y="12848"/>
                  </a:lnTo>
                  <a:lnTo>
                    <a:pt x="9489" y="12864"/>
                  </a:lnTo>
                  <a:lnTo>
                    <a:pt x="9462" y="12882"/>
                  </a:lnTo>
                  <a:lnTo>
                    <a:pt x="9436" y="12901"/>
                  </a:lnTo>
                  <a:lnTo>
                    <a:pt x="9410" y="12920"/>
                  </a:lnTo>
                  <a:lnTo>
                    <a:pt x="9384" y="12941"/>
                  </a:lnTo>
                  <a:lnTo>
                    <a:pt x="9360" y="12962"/>
                  </a:lnTo>
                  <a:lnTo>
                    <a:pt x="9336" y="12984"/>
                  </a:lnTo>
                  <a:lnTo>
                    <a:pt x="9313" y="13007"/>
                  </a:lnTo>
                  <a:lnTo>
                    <a:pt x="9291" y="13030"/>
                  </a:lnTo>
                  <a:lnTo>
                    <a:pt x="9269" y="13054"/>
                  </a:lnTo>
                  <a:lnTo>
                    <a:pt x="9249" y="13078"/>
                  </a:lnTo>
                  <a:lnTo>
                    <a:pt x="9228" y="13103"/>
                  </a:lnTo>
                  <a:lnTo>
                    <a:pt x="9209" y="13129"/>
                  </a:lnTo>
                  <a:lnTo>
                    <a:pt x="9190" y="13156"/>
                  </a:lnTo>
                  <a:lnTo>
                    <a:pt x="9173" y="13183"/>
                  </a:lnTo>
                  <a:lnTo>
                    <a:pt x="9156" y="13211"/>
                  </a:lnTo>
                  <a:lnTo>
                    <a:pt x="9141" y="13239"/>
                  </a:lnTo>
                  <a:lnTo>
                    <a:pt x="9126" y="13268"/>
                  </a:lnTo>
                  <a:lnTo>
                    <a:pt x="9112" y="13297"/>
                  </a:lnTo>
                  <a:lnTo>
                    <a:pt x="9099" y="13327"/>
                  </a:lnTo>
                  <a:lnTo>
                    <a:pt x="9087" y="13357"/>
                  </a:lnTo>
                  <a:lnTo>
                    <a:pt x="9076" y="13388"/>
                  </a:lnTo>
                  <a:lnTo>
                    <a:pt x="9066" y="13419"/>
                  </a:lnTo>
                  <a:lnTo>
                    <a:pt x="9056" y="13451"/>
                  </a:lnTo>
                  <a:lnTo>
                    <a:pt x="9048" y="13484"/>
                  </a:lnTo>
                  <a:lnTo>
                    <a:pt x="9041" y="13516"/>
                  </a:lnTo>
                  <a:lnTo>
                    <a:pt x="8732" y="15054"/>
                  </a:lnTo>
                  <a:lnTo>
                    <a:pt x="7363" y="15054"/>
                  </a:lnTo>
                  <a:lnTo>
                    <a:pt x="7055" y="13516"/>
                  </a:lnTo>
                  <a:lnTo>
                    <a:pt x="7048" y="13484"/>
                  </a:lnTo>
                  <a:lnTo>
                    <a:pt x="7040" y="13451"/>
                  </a:lnTo>
                  <a:lnTo>
                    <a:pt x="7030" y="13419"/>
                  </a:lnTo>
                  <a:lnTo>
                    <a:pt x="7020" y="13388"/>
                  </a:lnTo>
                  <a:lnTo>
                    <a:pt x="7009" y="13357"/>
                  </a:lnTo>
                  <a:lnTo>
                    <a:pt x="6997" y="13327"/>
                  </a:lnTo>
                  <a:lnTo>
                    <a:pt x="6984" y="13297"/>
                  </a:lnTo>
                  <a:lnTo>
                    <a:pt x="6970" y="13268"/>
                  </a:lnTo>
                  <a:lnTo>
                    <a:pt x="6955" y="13239"/>
                  </a:lnTo>
                  <a:lnTo>
                    <a:pt x="6940" y="13211"/>
                  </a:lnTo>
                  <a:lnTo>
                    <a:pt x="6923" y="13183"/>
                  </a:lnTo>
                  <a:lnTo>
                    <a:pt x="6906" y="13156"/>
                  </a:lnTo>
                  <a:lnTo>
                    <a:pt x="6887" y="13129"/>
                  </a:lnTo>
                  <a:lnTo>
                    <a:pt x="6868" y="13103"/>
                  </a:lnTo>
                  <a:lnTo>
                    <a:pt x="6847" y="13078"/>
                  </a:lnTo>
                  <a:lnTo>
                    <a:pt x="6827" y="13054"/>
                  </a:lnTo>
                  <a:lnTo>
                    <a:pt x="6805" y="13030"/>
                  </a:lnTo>
                  <a:lnTo>
                    <a:pt x="6783" y="13007"/>
                  </a:lnTo>
                  <a:lnTo>
                    <a:pt x="6760" y="12984"/>
                  </a:lnTo>
                  <a:lnTo>
                    <a:pt x="6736" y="12962"/>
                  </a:lnTo>
                  <a:lnTo>
                    <a:pt x="6712" y="12941"/>
                  </a:lnTo>
                  <a:lnTo>
                    <a:pt x="6686" y="12920"/>
                  </a:lnTo>
                  <a:lnTo>
                    <a:pt x="6660" y="12901"/>
                  </a:lnTo>
                  <a:lnTo>
                    <a:pt x="6634" y="12882"/>
                  </a:lnTo>
                  <a:lnTo>
                    <a:pt x="6607" y="12864"/>
                  </a:lnTo>
                  <a:lnTo>
                    <a:pt x="6579" y="12848"/>
                  </a:lnTo>
                  <a:lnTo>
                    <a:pt x="6551" y="12832"/>
                  </a:lnTo>
                  <a:lnTo>
                    <a:pt x="6521" y="12816"/>
                  </a:lnTo>
                  <a:lnTo>
                    <a:pt x="6491" y="12802"/>
                  </a:lnTo>
                  <a:lnTo>
                    <a:pt x="6461" y="12789"/>
                  </a:lnTo>
                  <a:lnTo>
                    <a:pt x="6431" y="12777"/>
                  </a:lnTo>
                  <a:lnTo>
                    <a:pt x="6400" y="12765"/>
                  </a:lnTo>
                  <a:lnTo>
                    <a:pt x="6330" y="12740"/>
                  </a:lnTo>
                  <a:lnTo>
                    <a:pt x="6261" y="12715"/>
                  </a:lnTo>
                  <a:lnTo>
                    <a:pt x="6193" y="12688"/>
                  </a:lnTo>
                  <a:lnTo>
                    <a:pt x="6125" y="12661"/>
                  </a:lnTo>
                  <a:lnTo>
                    <a:pt x="6058" y="12632"/>
                  </a:lnTo>
                  <a:lnTo>
                    <a:pt x="5990" y="12602"/>
                  </a:lnTo>
                  <a:lnTo>
                    <a:pt x="5924" y="12572"/>
                  </a:lnTo>
                  <a:lnTo>
                    <a:pt x="5859" y="12541"/>
                  </a:lnTo>
                  <a:lnTo>
                    <a:pt x="5832" y="12529"/>
                  </a:lnTo>
                  <a:lnTo>
                    <a:pt x="5806" y="12517"/>
                  </a:lnTo>
                  <a:lnTo>
                    <a:pt x="5779" y="12507"/>
                  </a:lnTo>
                  <a:lnTo>
                    <a:pt x="5752" y="12497"/>
                  </a:lnTo>
                  <a:lnTo>
                    <a:pt x="5725" y="12488"/>
                  </a:lnTo>
                  <a:lnTo>
                    <a:pt x="5698" y="12479"/>
                  </a:lnTo>
                  <a:lnTo>
                    <a:pt x="5670" y="12472"/>
                  </a:lnTo>
                  <a:lnTo>
                    <a:pt x="5643" y="12465"/>
                  </a:lnTo>
                  <a:lnTo>
                    <a:pt x="5615" y="12459"/>
                  </a:lnTo>
                  <a:lnTo>
                    <a:pt x="5588" y="12454"/>
                  </a:lnTo>
                  <a:lnTo>
                    <a:pt x="5560" y="12450"/>
                  </a:lnTo>
                  <a:lnTo>
                    <a:pt x="5533" y="12446"/>
                  </a:lnTo>
                  <a:lnTo>
                    <a:pt x="5504" y="12444"/>
                  </a:lnTo>
                  <a:lnTo>
                    <a:pt x="5476" y="12442"/>
                  </a:lnTo>
                  <a:lnTo>
                    <a:pt x="5448" y="12441"/>
                  </a:lnTo>
                  <a:lnTo>
                    <a:pt x="5420" y="12440"/>
                  </a:lnTo>
                  <a:lnTo>
                    <a:pt x="5384" y="12441"/>
                  </a:lnTo>
                  <a:lnTo>
                    <a:pt x="5347" y="12443"/>
                  </a:lnTo>
                  <a:lnTo>
                    <a:pt x="5310" y="12446"/>
                  </a:lnTo>
                  <a:lnTo>
                    <a:pt x="5274" y="12451"/>
                  </a:lnTo>
                  <a:lnTo>
                    <a:pt x="5238" y="12457"/>
                  </a:lnTo>
                  <a:lnTo>
                    <a:pt x="5202" y="12464"/>
                  </a:lnTo>
                  <a:lnTo>
                    <a:pt x="5166" y="12473"/>
                  </a:lnTo>
                  <a:lnTo>
                    <a:pt x="5130" y="12483"/>
                  </a:lnTo>
                  <a:lnTo>
                    <a:pt x="5096" y="12494"/>
                  </a:lnTo>
                  <a:lnTo>
                    <a:pt x="5061" y="12506"/>
                  </a:lnTo>
                  <a:lnTo>
                    <a:pt x="5027" y="12520"/>
                  </a:lnTo>
                  <a:lnTo>
                    <a:pt x="4992" y="12535"/>
                  </a:lnTo>
                  <a:lnTo>
                    <a:pt x="4959" y="12551"/>
                  </a:lnTo>
                  <a:lnTo>
                    <a:pt x="4926" y="12569"/>
                  </a:lnTo>
                  <a:lnTo>
                    <a:pt x="4894" y="12588"/>
                  </a:lnTo>
                  <a:lnTo>
                    <a:pt x="4862" y="12608"/>
                  </a:lnTo>
                  <a:lnTo>
                    <a:pt x="3552" y="13480"/>
                  </a:lnTo>
                  <a:lnTo>
                    <a:pt x="2584" y="12514"/>
                  </a:lnTo>
                  <a:lnTo>
                    <a:pt x="3457" y="11207"/>
                  </a:lnTo>
                  <a:lnTo>
                    <a:pt x="3476" y="11180"/>
                  </a:lnTo>
                  <a:lnTo>
                    <a:pt x="3493" y="11151"/>
                  </a:lnTo>
                  <a:lnTo>
                    <a:pt x="3509" y="11123"/>
                  </a:lnTo>
                  <a:lnTo>
                    <a:pt x="3524" y="11093"/>
                  </a:lnTo>
                  <a:lnTo>
                    <a:pt x="3537" y="11064"/>
                  </a:lnTo>
                  <a:lnTo>
                    <a:pt x="3550" y="11034"/>
                  </a:lnTo>
                  <a:lnTo>
                    <a:pt x="3562" y="11003"/>
                  </a:lnTo>
                  <a:lnTo>
                    <a:pt x="3573" y="10972"/>
                  </a:lnTo>
                  <a:lnTo>
                    <a:pt x="3583" y="10942"/>
                  </a:lnTo>
                  <a:lnTo>
                    <a:pt x="3592" y="10911"/>
                  </a:lnTo>
                  <a:lnTo>
                    <a:pt x="3600" y="10879"/>
                  </a:lnTo>
                  <a:lnTo>
                    <a:pt x="3606" y="10848"/>
                  </a:lnTo>
                  <a:lnTo>
                    <a:pt x="3612" y="10816"/>
                  </a:lnTo>
                  <a:lnTo>
                    <a:pt x="3617" y="10784"/>
                  </a:lnTo>
                  <a:lnTo>
                    <a:pt x="3621" y="10753"/>
                  </a:lnTo>
                  <a:lnTo>
                    <a:pt x="3624" y="10720"/>
                  </a:lnTo>
                  <a:lnTo>
                    <a:pt x="3625" y="10688"/>
                  </a:lnTo>
                  <a:lnTo>
                    <a:pt x="3626" y="10655"/>
                  </a:lnTo>
                  <a:lnTo>
                    <a:pt x="3626" y="10623"/>
                  </a:lnTo>
                  <a:lnTo>
                    <a:pt x="3624" y="10591"/>
                  </a:lnTo>
                  <a:lnTo>
                    <a:pt x="3622" y="10559"/>
                  </a:lnTo>
                  <a:lnTo>
                    <a:pt x="3618" y="10527"/>
                  </a:lnTo>
                  <a:lnTo>
                    <a:pt x="3614" y="10495"/>
                  </a:lnTo>
                  <a:lnTo>
                    <a:pt x="3608" y="10462"/>
                  </a:lnTo>
                  <a:lnTo>
                    <a:pt x="3602" y="10431"/>
                  </a:lnTo>
                  <a:lnTo>
                    <a:pt x="3594" y="10399"/>
                  </a:lnTo>
                  <a:lnTo>
                    <a:pt x="3585" y="10368"/>
                  </a:lnTo>
                  <a:lnTo>
                    <a:pt x="3576" y="10337"/>
                  </a:lnTo>
                  <a:lnTo>
                    <a:pt x="3565" y="10306"/>
                  </a:lnTo>
                  <a:lnTo>
                    <a:pt x="3553" y="10275"/>
                  </a:lnTo>
                  <a:lnTo>
                    <a:pt x="3540" y="10245"/>
                  </a:lnTo>
                  <a:lnTo>
                    <a:pt x="3526" y="10215"/>
                  </a:lnTo>
                  <a:lnTo>
                    <a:pt x="3495" y="10148"/>
                  </a:lnTo>
                  <a:lnTo>
                    <a:pt x="3464" y="10082"/>
                  </a:lnTo>
                  <a:lnTo>
                    <a:pt x="3435" y="10016"/>
                  </a:lnTo>
                  <a:lnTo>
                    <a:pt x="3406" y="9949"/>
                  </a:lnTo>
                  <a:lnTo>
                    <a:pt x="3378" y="9881"/>
                  </a:lnTo>
                  <a:lnTo>
                    <a:pt x="3352" y="9813"/>
                  </a:lnTo>
                  <a:lnTo>
                    <a:pt x="3326" y="9744"/>
                  </a:lnTo>
                  <a:lnTo>
                    <a:pt x="3300" y="9675"/>
                  </a:lnTo>
                  <a:lnTo>
                    <a:pt x="3289" y="9643"/>
                  </a:lnTo>
                  <a:lnTo>
                    <a:pt x="3277" y="9612"/>
                  </a:lnTo>
                  <a:lnTo>
                    <a:pt x="3263" y="9582"/>
                  </a:lnTo>
                  <a:lnTo>
                    <a:pt x="3249" y="9553"/>
                  </a:lnTo>
                  <a:lnTo>
                    <a:pt x="3234" y="9524"/>
                  </a:lnTo>
                  <a:lnTo>
                    <a:pt x="3218" y="9496"/>
                  </a:lnTo>
                  <a:lnTo>
                    <a:pt x="3201" y="9468"/>
                  </a:lnTo>
                  <a:lnTo>
                    <a:pt x="3183" y="9441"/>
                  </a:lnTo>
                  <a:lnTo>
                    <a:pt x="3165" y="9414"/>
                  </a:lnTo>
                  <a:lnTo>
                    <a:pt x="3145" y="9388"/>
                  </a:lnTo>
                  <a:lnTo>
                    <a:pt x="3124" y="9362"/>
                  </a:lnTo>
                  <a:lnTo>
                    <a:pt x="3103" y="9338"/>
                  </a:lnTo>
                  <a:lnTo>
                    <a:pt x="3081" y="9314"/>
                  </a:lnTo>
                  <a:lnTo>
                    <a:pt x="3059" y="9291"/>
                  </a:lnTo>
                  <a:lnTo>
                    <a:pt x="3036" y="9269"/>
                  </a:lnTo>
                  <a:lnTo>
                    <a:pt x="3012" y="9248"/>
                  </a:lnTo>
                  <a:lnTo>
                    <a:pt x="2987" y="9227"/>
                  </a:lnTo>
                  <a:lnTo>
                    <a:pt x="2961" y="9207"/>
                  </a:lnTo>
                  <a:lnTo>
                    <a:pt x="2935" y="9188"/>
                  </a:lnTo>
                  <a:lnTo>
                    <a:pt x="2909" y="9170"/>
                  </a:lnTo>
                  <a:lnTo>
                    <a:pt x="2882" y="9152"/>
                  </a:lnTo>
                  <a:lnTo>
                    <a:pt x="2854" y="9136"/>
                  </a:lnTo>
                  <a:lnTo>
                    <a:pt x="2826" y="9120"/>
                  </a:lnTo>
                  <a:lnTo>
                    <a:pt x="2797" y="9104"/>
                  </a:lnTo>
                  <a:lnTo>
                    <a:pt x="2767" y="9090"/>
                  </a:lnTo>
                  <a:lnTo>
                    <a:pt x="2737" y="9077"/>
                  </a:lnTo>
                  <a:lnTo>
                    <a:pt x="2707" y="9065"/>
                  </a:lnTo>
                  <a:lnTo>
                    <a:pt x="2676" y="9054"/>
                  </a:lnTo>
                  <a:lnTo>
                    <a:pt x="2645" y="9044"/>
                  </a:lnTo>
                  <a:lnTo>
                    <a:pt x="2613" y="9035"/>
                  </a:lnTo>
                  <a:lnTo>
                    <a:pt x="2581" y="9027"/>
                  </a:lnTo>
                  <a:lnTo>
                    <a:pt x="2548" y="9020"/>
                  </a:lnTo>
                  <a:lnTo>
                    <a:pt x="1006" y="8712"/>
                  </a:lnTo>
                  <a:lnTo>
                    <a:pt x="1006" y="7347"/>
                  </a:lnTo>
                  <a:lnTo>
                    <a:pt x="2548" y="7039"/>
                  </a:lnTo>
                  <a:lnTo>
                    <a:pt x="2581" y="7032"/>
                  </a:lnTo>
                  <a:lnTo>
                    <a:pt x="2613" y="7024"/>
                  </a:lnTo>
                  <a:lnTo>
                    <a:pt x="2645" y="7015"/>
                  </a:lnTo>
                  <a:lnTo>
                    <a:pt x="2676" y="7005"/>
                  </a:lnTo>
                  <a:lnTo>
                    <a:pt x="2707" y="6994"/>
                  </a:lnTo>
                  <a:lnTo>
                    <a:pt x="2737" y="6982"/>
                  </a:lnTo>
                  <a:lnTo>
                    <a:pt x="2767" y="6969"/>
                  </a:lnTo>
                  <a:lnTo>
                    <a:pt x="2797" y="6955"/>
                  </a:lnTo>
                  <a:lnTo>
                    <a:pt x="2826" y="6939"/>
                  </a:lnTo>
                  <a:lnTo>
                    <a:pt x="2854" y="6923"/>
                  </a:lnTo>
                  <a:lnTo>
                    <a:pt x="2882" y="6907"/>
                  </a:lnTo>
                  <a:lnTo>
                    <a:pt x="2909" y="6889"/>
                  </a:lnTo>
                  <a:lnTo>
                    <a:pt x="2935" y="6871"/>
                  </a:lnTo>
                  <a:lnTo>
                    <a:pt x="2961" y="6852"/>
                  </a:lnTo>
                  <a:lnTo>
                    <a:pt x="2987" y="6832"/>
                  </a:lnTo>
                  <a:lnTo>
                    <a:pt x="3012" y="6812"/>
                  </a:lnTo>
                  <a:lnTo>
                    <a:pt x="3036" y="6790"/>
                  </a:lnTo>
                  <a:lnTo>
                    <a:pt x="3059" y="6768"/>
                  </a:lnTo>
                  <a:lnTo>
                    <a:pt x="3081" y="6745"/>
                  </a:lnTo>
                  <a:lnTo>
                    <a:pt x="3103" y="6721"/>
                  </a:lnTo>
                  <a:lnTo>
                    <a:pt x="3124" y="6697"/>
                  </a:lnTo>
                  <a:lnTo>
                    <a:pt x="3145" y="6672"/>
                  </a:lnTo>
                  <a:lnTo>
                    <a:pt x="3165" y="6645"/>
                  </a:lnTo>
                  <a:lnTo>
                    <a:pt x="3183" y="6618"/>
                  </a:lnTo>
                  <a:lnTo>
                    <a:pt x="3201" y="6591"/>
                  </a:lnTo>
                  <a:lnTo>
                    <a:pt x="3218" y="6564"/>
                  </a:lnTo>
                  <a:lnTo>
                    <a:pt x="3234" y="6535"/>
                  </a:lnTo>
                  <a:lnTo>
                    <a:pt x="3249" y="6506"/>
                  </a:lnTo>
                  <a:lnTo>
                    <a:pt x="3263" y="6477"/>
                  </a:lnTo>
                  <a:lnTo>
                    <a:pt x="3277" y="6447"/>
                  </a:lnTo>
                  <a:lnTo>
                    <a:pt x="3289" y="6416"/>
                  </a:lnTo>
                  <a:lnTo>
                    <a:pt x="3300" y="6384"/>
                  </a:lnTo>
                  <a:lnTo>
                    <a:pt x="3326" y="6315"/>
                  </a:lnTo>
                  <a:lnTo>
                    <a:pt x="3351" y="6247"/>
                  </a:lnTo>
                  <a:lnTo>
                    <a:pt x="3378" y="6179"/>
                  </a:lnTo>
                  <a:lnTo>
                    <a:pt x="3406" y="6110"/>
                  </a:lnTo>
                  <a:lnTo>
                    <a:pt x="3434" y="6043"/>
                  </a:lnTo>
                  <a:lnTo>
                    <a:pt x="3463" y="5977"/>
                  </a:lnTo>
                  <a:lnTo>
                    <a:pt x="3495" y="5911"/>
                  </a:lnTo>
                  <a:lnTo>
                    <a:pt x="3526" y="5845"/>
                  </a:lnTo>
                  <a:lnTo>
                    <a:pt x="3540" y="5815"/>
                  </a:lnTo>
                  <a:lnTo>
                    <a:pt x="3553" y="5784"/>
                  </a:lnTo>
                  <a:lnTo>
                    <a:pt x="3565" y="5754"/>
                  </a:lnTo>
                  <a:lnTo>
                    <a:pt x="3575" y="5723"/>
                  </a:lnTo>
                  <a:lnTo>
                    <a:pt x="3585" y="5692"/>
                  </a:lnTo>
                  <a:lnTo>
                    <a:pt x="3594" y="5660"/>
                  </a:lnTo>
                  <a:lnTo>
                    <a:pt x="3602" y="5629"/>
                  </a:lnTo>
                  <a:lnTo>
                    <a:pt x="3608" y="5597"/>
                  </a:lnTo>
                  <a:lnTo>
                    <a:pt x="3614" y="5564"/>
                  </a:lnTo>
                  <a:lnTo>
                    <a:pt x="3618" y="5532"/>
                  </a:lnTo>
                  <a:lnTo>
                    <a:pt x="3622" y="5500"/>
                  </a:lnTo>
                  <a:lnTo>
                    <a:pt x="3624" y="5468"/>
                  </a:lnTo>
                  <a:lnTo>
                    <a:pt x="3626" y="5436"/>
                  </a:lnTo>
                  <a:lnTo>
                    <a:pt x="3626" y="5403"/>
                  </a:lnTo>
                  <a:lnTo>
                    <a:pt x="3625" y="5371"/>
                  </a:lnTo>
                  <a:lnTo>
                    <a:pt x="3624" y="5339"/>
                  </a:lnTo>
                  <a:lnTo>
                    <a:pt x="3621" y="5306"/>
                  </a:lnTo>
                  <a:lnTo>
                    <a:pt x="3617" y="5274"/>
                  </a:lnTo>
                  <a:lnTo>
                    <a:pt x="3613" y="5243"/>
                  </a:lnTo>
                  <a:lnTo>
                    <a:pt x="3607" y="5211"/>
                  </a:lnTo>
                  <a:lnTo>
                    <a:pt x="3600" y="5179"/>
                  </a:lnTo>
                  <a:lnTo>
                    <a:pt x="3592" y="5148"/>
                  </a:lnTo>
                  <a:lnTo>
                    <a:pt x="3583" y="5117"/>
                  </a:lnTo>
                  <a:lnTo>
                    <a:pt x="3573" y="5086"/>
                  </a:lnTo>
                  <a:lnTo>
                    <a:pt x="3562" y="5056"/>
                  </a:lnTo>
                  <a:lnTo>
                    <a:pt x="3551" y="5024"/>
                  </a:lnTo>
                  <a:lnTo>
                    <a:pt x="3538" y="4995"/>
                  </a:lnTo>
                  <a:lnTo>
                    <a:pt x="3524" y="4965"/>
                  </a:lnTo>
                  <a:lnTo>
                    <a:pt x="3509" y="4936"/>
                  </a:lnTo>
                  <a:lnTo>
                    <a:pt x="3493" y="4907"/>
                  </a:lnTo>
                  <a:lnTo>
                    <a:pt x="3476" y="4879"/>
                  </a:lnTo>
                  <a:lnTo>
                    <a:pt x="3457" y="4851"/>
                  </a:lnTo>
                  <a:lnTo>
                    <a:pt x="2584" y="3544"/>
                  </a:lnTo>
                  <a:lnTo>
                    <a:pt x="3552" y="2578"/>
                  </a:lnTo>
                  <a:lnTo>
                    <a:pt x="4862" y="3450"/>
                  </a:lnTo>
                  <a:lnTo>
                    <a:pt x="4894" y="3470"/>
                  </a:lnTo>
                  <a:lnTo>
                    <a:pt x="4926" y="3489"/>
                  </a:lnTo>
                  <a:lnTo>
                    <a:pt x="4959" y="3507"/>
                  </a:lnTo>
                  <a:lnTo>
                    <a:pt x="4992" y="3523"/>
                  </a:lnTo>
                  <a:lnTo>
                    <a:pt x="5027" y="3538"/>
                  </a:lnTo>
                  <a:lnTo>
                    <a:pt x="5061" y="3552"/>
                  </a:lnTo>
                  <a:lnTo>
                    <a:pt x="5096" y="3564"/>
                  </a:lnTo>
                  <a:lnTo>
                    <a:pt x="5130" y="3576"/>
                  </a:lnTo>
                  <a:lnTo>
                    <a:pt x="5166" y="3586"/>
                  </a:lnTo>
                  <a:lnTo>
                    <a:pt x="5202" y="3594"/>
                  </a:lnTo>
                  <a:lnTo>
                    <a:pt x="5238" y="3601"/>
                  </a:lnTo>
                  <a:lnTo>
                    <a:pt x="5274" y="3607"/>
                  </a:lnTo>
                  <a:lnTo>
                    <a:pt x="5310" y="3612"/>
                  </a:lnTo>
                  <a:lnTo>
                    <a:pt x="5347" y="3615"/>
                  </a:lnTo>
                  <a:lnTo>
                    <a:pt x="5384" y="3617"/>
                  </a:lnTo>
                  <a:lnTo>
                    <a:pt x="5420" y="3618"/>
                  </a:lnTo>
                  <a:lnTo>
                    <a:pt x="5448" y="3617"/>
                  </a:lnTo>
                  <a:lnTo>
                    <a:pt x="5476" y="3616"/>
                  </a:lnTo>
                  <a:lnTo>
                    <a:pt x="5504" y="3614"/>
                  </a:lnTo>
                  <a:lnTo>
                    <a:pt x="5532" y="3612"/>
                  </a:lnTo>
                  <a:lnTo>
                    <a:pt x="5560" y="3608"/>
                  </a:lnTo>
                  <a:lnTo>
                    <a:pt x="5588" y="3604"/>
                  </a:lnTo>
                  <a:lnTo>
                    <a:pt x="5615" y="3599"/>
                  </a:lnTo>
                  <a:lnTo>
                    <a:pt x="5643" y="3593"/>
                  </a:lnTo>
                  <a:lnTo>
                    <a:pt x="5670" y="3586"/>
                  </a:lnTo>
                  <a:lnTo>
                    <a:pt x="5698" y="3579"/>
                  </a:lnTo>
                  <a:lnTo>
                    <a:pt x="5725" y="3571"/>
                  </a:lnTo>
                  <a:lnTo>
                    <a:pt x="5752" y="3562"/>
                  </a:lnTo>
                  <a:lnTo>
                    <a:pt x="5779" y="3552"/>
                  </a:lnTo>
                  <a:lnTo>
                    <a:pt x="5805" y="3542"/>
                  </a:lnTo>
                  <a:lnTo>
                    <a:pt x="5832" y="3531"/>
                  </a:lnTo>
                  <a:lnTo>
                    <a:pt x="5859" y="3518"/>
                  </a:lnTo>
                  <a:lnTo>
                    <a:pt x="5924" y="3487"/>
                  </a:lnTo>
                  <a:lnTo>
                    <a:pt x="5990" y="3457"/>
                  </a:lnTo>
                  <a:lnTo>
                    <a:pt x="6057" y="3428"/>
                  </a:lnTo>
                  <a:lnTo>
                    <a:pt x="6124" y="3398"/>
                  </a:lnTo>
                  <a:lnTo>
                    <a:pt x="6192" y="3370"/>
                  </a:lnTo>
                  <a:lnTo>
                    <a:pt x="6260" y="3344"/>
                  </a:lnTo>
                  <a:lnTo>
                    <a:pt x="6329" y="3318"/>
                  </a:lnTo>
                  <a:lnTo>
                    <a:pt x="6399" y="3293"/>
                  </a:lnTo>
                  <a:lnTo>
                    <a:pt x="6430" y="3282"/>
                  </a:lnTo>
                  <a:lnTo>
                    <a:pt x="6461" y="3270"/>
                  </a:lnTo>
                  <a:lnTo>
                    <a:pt x="6491" y="3256"/>
                  </a:lnTo>
                  <a:lnTo>
                    <a:pt x="6520" y="3242"/>
                  </a:lnTo>
                  <a:lnTo>
                    <a:pt x="6550" y="3227"/>
                  </a:lnTo>
                  <a:lnTo>
                    <a:pt x="6578" y="3211"/>
                  </a:lnTo>
                  <a:lnTo>
                    <a:pt x="6606" y="3194"/>
                  </a:lnTo>
                  <a:lnTo>
                    <a:pt x="6633" y="3176"/>
                  </a:lnTo>
                  <a:lnTo>
                    <a:pt x="6660" y="3158"/>
                  </a:lnTo>
                  <a:lnTo>
                    <a:pt x="6686" y="3138"/>
                  </a:lnTo>
                  <a:lnTo>
                    <a:pt x="6712" y="3117"/>
                  </a:lnTo>
                  <a:lnTo>
                    <a:pt x="6736" y="3096"/>
                  </a:lnTo>
                  <a:lnTo>
                    <a:pt x="6760" y="3074"/>
                  </a:lnTo>
                  <a:lnTo>
                    <a:pt x="6783" y="3052"/>
                  </a:lnTo>
                  <a:lnTo>
                    <a:pt x="6805" y="3029"/>
                  </a:lnTo>
                  <a:lnTo>
                    <a:pt x="6827" y="3005"/>
                  </a:lnTo>
                  <a:lnTo>
                    <a:pt x="6847" y="2980"/>
                  </a:lnTo>
                  <a:lnTo>
                    <a:pt x="6868" y="2955"/>
                  </a:lnTo>
                  <a:lnTo>
                    <a:pt x="6887" y="2929"/>
                  </a:lnTo>
                  <a:lnTo>
                    <a:pt x="6906" y="2903"/>
                  </a:lnTo>
                  <a:lnTo>
                    <a:pt x="6923" y="2876"/>
                  </a:lnTo>
                  <a:lnTo>
                    <a:pt x="6940" y="2847"/>
                  </a:lnTo>
                  <a:lnTo>
                    <a:pt x="6955" y="2819"/>
                  </a:lnTo>
                  <a:lnTo>
                    <a:pt x="6970" y="2790"/>
                  </a:lnTo>
                  <a:lnTo>
                    <a:pt x="6984" y="2761"/>
                  </a:lnTo>
                  <a:lnTo>
                    <a:pt x="6997" y="2731"/>
                  </a:lnTo>
                  <a:lnTo>
                    <a:pt x="7009" y="2701"/>
                  </a:lnTo>
                  <a:lnTo>
                    <a:pt x="7020" y="2670"/>
                  </a:lnTo>
                  <a:lnTo>
                    <a:pt x="7030" y="2639"/>
                  </a:lnTo>
                  <a:lnTo>
                    <a:pt x="7040" y="2608"/>
                  </a:lnTo>
                  <a:lnTo>
                    <a:pt x="7048" y="2575"/>
                  </a:lnTo>
                  <a:lnTo>
                    <a:pt x="7055" y="2542"/>
                  </a:lnTo>
                  <a:lnTo>
                    <a:pt x="7363" y="1004"/>
                  </a:lnTo>
                  <a:lnTo>
                    <a:pt x="8732" y="1004"/>
                  </a:lnTo>
                  <a:lnTo>
                    <a:pt x="9040" y="2542"/>
                  </a:lnTo>
                  <a:lnTo>
                    <a:pt x="9047" y="2575"/>
                  </a:lnTo>
                  <a:lnTo>
                    <a:pt x="9055" y="2608"/>
                  </a:lnTo>
                  <a:lnTo>
                    <a:pt x="9065" y="2639"/>
                  </a:lnTo>
                  <a:lnTo>
                    <a:pt x="9075" y="2670"/>
                  </a:lnTo>
                  <a:lnTo>
                    <a:pt x="9086" y="2701"/>
                  </a:lnTo>
                  <a:lnTo>
                    <a:pt x="9098" y="2731"/>
                  </a:lnTo>
                  <a:lnTo>
                    <a:pt x="9111" y="2761"/>
                  </a:lnTo>
                  <a:lnTo>
                    <a:pt x="9125" y="2790"/>
                  </a:lnTo>
                  <a:lnTo>
                    <a:pt x="9140" y="2819"/>
                  </a:lnTo>
                  <a:lnTo>
                    <a:pt x="9155" y="2847"/>
                  </a:lnTo>
                  <a:lnTo>
                    <a:pt x="9172" y="2876"/>
                  </a:lnTo>
                  <a:lnTo>
                    <a:pt x="9189" y="2903"/>
                  </a:lnTo>
                  <a:lnTo>
                    <a:pt x="9208" y="2929"/>
                  </a:lnTo>
                  <a:lnTo>
                    <a:pt x="9227" y="2955"/>
                  </a:lnTo>
                  <a:lnTo>
                    <a:pt x="9248" y="2980"/>
                  </a:lnTo>
                  <a:lnTo>
                    <a:pt x="9268" y="3005"/>
                  </a:lnTo>
                  <a:lnTo>
                    <a:pt x="9290" y="3029"/>
                  </a:lnTo>
                  <a:lnTo>
                    <a:pt x="9312" y="3052"/>
                  </a:lnTo>
                  <a:lnTo>
                    <a:pt x="9335" y="3074"/>
                  </a:lnTo>
                  <a:lnTo>
                    <a:pt x="9359" y="3096"/>
                  </a:lnTo>
                  <a:lnTo>
                    <a:pt x="9383" y="3117"/>
                  </a:lnTo>
                  <a:lnTo>
                    <a:pt x="9409" y="3138"/>
                  </a:lnTo>
                  <a:lnTo>
                    <a:pt x="9435" y="3158"/>
                  </a:lnTo>
                  <a:lnTo>
                    <a:pt x="9462" y="3176"/>
                  </a:lnTo>
                  <a:lnTo>
                    <a:pt x="9489" y="3194"/>
                  </a:lnTo>
                  <a:lnTo>
                    <a:pt x="9517" y="3211"/>
                  </a:lnTo>
                  <a:lnTo>
                    <a:pt x="9545" y="3227"/>
                  </a:lnTo>
                  <a:lnTo>
                    <a:pt x="9575" y="3242"/>
                  </a:lnTo>
                  <a:lnTo>
                    <a:pt x="9604" y="3256"/>
                  </a:lnTo>
                  <a:lnTo>
                    <a:pt x="9634" y="3270"/>
                  </a:lnTo>
                  <a:lnTo>
                    <a:pt x="9665" y="3282"/>
                  </a:lnTo>
                  <a:lnTo>
                    <a:pt x="9696" y="3293"/>
                  </a:lnTo>
                  <a:lnTo>
                    <a:pt x="9766" y="3318"/>
                  </a:lnTo>
                  <a:lnTo>
                    <a:pt x="9834" y="3344"/>
                  </a:lnTo>
                  <a:lnTo>
                    <a:pt x="9902" y="3370"/>
                  </a:lnTo>
                  <a:lnTo>
                    <a:pt x="9971" y="3398"/>
                  </a:lnTo>
                  <a:lnTo>
                    <a:pt x="10037" y="3427"/>
                  </a:lnTo>
                  <a:lnTo>
                    <a:pt x="10105" y="3456"/>
                  </a:lnTo>
                  <a:lnTo>
                    <a:pt x="10171" y="3487"/>
                  </a:lnTo>
                  <a:lnTo>
                    <a:pt x="10236" y="3518"/>
                  </a:lnTo>
                  <a:lnTo>
                    <a:pt x="10263" y="3530"/>
                  </a:lnTo>
                  <a:lnTo>
                    <a:pt x="10290" y="3541"/>
                  </a:lnTo>
                  <a:lnTo>
                    <a:pt x="10316" y="3552"/>
                  </a:lnTo>
                  <a:lnTo>
                    <a:pt x="10343" y="3562"/>
                  </a:lnTo>
                  <a:lnTo>
                    <a:pt x="10370" y="3571"/>
                  </a:lnTo>
                  <a:lnTo>
                    <a:pt x="10397" y="3579"/>
                  </a:lnTo>
                  <a:lnTo>
                    <a:pt x="10425" y="3586"/>
                  </a:lnTo>
                  <a:lnTo>
                    <a:pt x="10452" y="3593"/>
                  </a:lnTo>
                  <a:lnTo>
                    <a:pt x="10480" y="3599"/>
                  </a:lnTo>
                  <a:lnTo>
                    <a:pt x="10507" y="3604"/>
                  </a:lnTo>
                  <a:lnTo>
                    <a:pt x="10535" y="3608"/>
                  </a:lnTo>
                  <a:lnTo>
                    <a:pt x="10563" y="3612"/>
                  </a:lnTo>
                  <a:lnTo>
                    <a:pt x="10592" y="3614"/>
                  </a:lnTo>
                  <a:lnTo>
                    <a:pt x="10620" y="3616"/>
                  </a:lnTo>
                  <a:lnTo>
                    <a:pt x="10648" y="3617"/>
                  </a:lnTo>
                  <a:lnTo>
                    <a:pt x="10676" y="3618"/>
                  </a:lnTo>
                  <a:lnTo>
                    <a:pt x="10712" y="3617"/>
                  </a:lnTo>
                  <a:lnTo>
                    <a:pt x="10748" y="3615"/>
                  </a:lnTo>
                  <a:lnTo>
                    <a:pt x="10786" y="3612"/>
                  </a:lnTo>
                  <a:lnTo>
                    <a:pt x="10822" y="3607"/>
                  </a:lnTo>
                  <a:lnTo>
                    <a:pt x="10858" y="3601"/>
                  </a:lnTo>
                  <a:lnTo>
                    <a:pt x="10894" y="3594"/>
                  </a:lnTo>
                  <a:lnTo>
                    <a:pt x="10930" y="3586"/>
                  </a:lnTo>
                  <a:lnTo>
                    <a:pt x="10965" y="3576"/>
                  </a:lnTo>
                  <a:lnTo>
                    <a:pt x="11000" y="3564"/>
                  </a:lnTo>
                  <a:lnTo>
                    <a:pt x="11035" y="3552"/>
                  </a:lnTo>
                  <a:lnTo>
                    <a:pt x="11069" y="3538"/>
                  </a:lnTo>
                  <a:lnTo>
                    <a:pt x="11103" y="3523"/>
                  </a:lnTo>
                  <a:lnTo>
                    <a:pt x="11137" y="3507"/>
                  </a:lnTo>
                  <a:lnTo>
                    <a:pt x="11169" y="3489"/>
                  </a:lnTo>
                  <a:lnTo>
                    <a:pt x="11202" y="3470"/>
                  </a:lnTo>
                  <a:lnTo>
                    <a:pt x="11233" y="3450"/>
                  </a:lnTo>
                  <a:lnTo>
                    <a:pt x="12543" y="2578"/>
                  </a:lnTo>
                  <a:lnTo>
                    <a:pt x="13511" y="3544"/>
                  </a:lnTo>
                  <a:lnTo>
                    <a:pt x="12638" y="4851"/>
                  </a:lnTo>
                  <a:lnTo>
                    <a:pt x="12619" y="4879"/>
                  </a:lnTo>
                  <a:lnTo>
                    <a:pt x="12602" y="4907"/>
                  </a:lnTo>
                  <a:lnTo>
                    <a:pt x="12586" y="4936"/>
                  </a:lnTo>
                  <a:lnTo>
                    <a:pt x="12571" y="4965"/>
                  </a:lnTo>
                  <a:lnTo>
                    <a:pt x="12557" y="4995"/>
                  </a:lnTo>
                  <a:lnTo>
                    <a:pt x="12544" y="5024"/>
                  </a:lnTo>
                  <a:lnTo>
                    <a:pt x="12533" y="5056"/>
                  </a:lnTo>
                  <a:lnTo>
                    <a:pt x="12522" y="5086"/>
                  </a:lnTo>
                  <a:lnTo>
                    <a:pt x="12512" y="5117"/>
                  </a:lnTo>
                  <a:lnTo>
                    <a:pt x="12503" y="5148"/>
                  </a:lnTo>
                  <a:lnTo>
                    <a:pt x="12495" y="5179"/>
                  </a:lnTo>
                  <a:lnTo>
                    <a:pt x="12489" y="5211"/>
                  </a:lnTo>
                  <a:lnTo>
                    <a:pt x="12483" y="5242"/>
                  </a:lnTo>
                  <a:lnTo>
                    <a:pt x="12478" y="5274"/>
                  </a:lnTo>
                  <a:lnTo>
                    <a:pt x="12474" y="5306"/>
                  </a:lnTo>
                  <a:lnTo>
                    <a:pt x="12472" y="5339"/>
                  </a:lnTo>
                  <a:lnTo>
                    <a:pt x="12470" y="5371"/>
                  </a:lnTo>
                  <a:lnTo>
                    <a:pt x="12469" y="5403"/>
                  </a:lnTo>
                  <a:lnTo>
                    <a:pt x="12470" y="5435"/>
                  </a:lnTo>
                  <a:lnTo>
                    <a:pt x="12471" y="5467"/>
                  </a:lnTo>
                  <a:lnTo>
                    <a:pt x="12473" y="5500"/>
                  </a:lnTo>
                  <a:lnTo>
                    <a:pt x="12477" y="5532"/>
                  </a:lnTo>
                  <a:lnTo>
                    <a:pt x="12481" y="5563"/>
                  </a:lnTo>
                  <a:lnTo>
                    <a:pt x="12487" y="5596"/>
                  </a:lnTo>
                  <a:lnTo>
                    <a:pt x="12494" y="5628"/>
                  </a:lnTo>
                  <a:lnTo>
                    <a:pt x="12501" y="5660"/>
                  </a:lnTo>
                  <a:lnTo>
                    <a:pt x="12510" y="5691"/>
                  </a:lnTo>
                  <a:lnTo>
                    <a:pt x="12519" y="5722"/>
                  </a:lnTo>
                  <a:lnTo>
                    <a:pt x="12530" y="5753"/>
                  </a:lnTo>
                  <a:lnTo>
                    <a:pt x="12542" y="5784"/>
                  </a:lnTo>
                  <a:lnTo>
                    <a:pt x="12555" y="5814"/>
                  </a:lnTo>
                  <a:lnTo>
                    <a:pt x="12569" y="5844"/>
                  </a:lnTo>
                  <a:lnTo>
                    <a:pt x="12600" y="5910"/>
                  </a:lnTo>
                  <a:lnTo>
                    <a:pt x="12631" y="5976"/>
                  </a:lnTo>
                  <a:lnTo>
                    <a:pt x="12661" y="6043"/>
                  </a:lnTo>
                  <a:lnTo>
                    <a:pt x="12689" y="6110"/>
                  </a:lnTo>
                  <a:lnTo>
                    <a:pt x="12717" y="6178"/>
                  </a:lnTo>
                  <a:lnTo>
                    <a:pt x="12744" y="6246"/>
                  </a:lnTo>
                  <a:lnTo>
                    <a:pt x="12769" y="6315"/>
                  </a:lnTo>
                  <a:lnTo>
                    <a:pt x="12795" y="6384"/>
                  </a:lnTo>
                  <a:lnTo>
                    <a:pt x="12807" y="6416"/>
                  </a:lnTo>
                  <a:lnTo>
                    <a:pt x="12819" y="6446"/>
                  </a:lnTo>
                  <a:lnTo>
                    <a:pt x="12832" y="6476"/>
                  </a:lnTo>
                  <a:lnTo>
                    <a:pt x="12846" y="6506"/>
                  </a:lnTo>
                  <a:lnTo>
                    <a:pt x="12861" y="6535"/>
                  </a:lnTo>
                  <a:lnTo>
                    <a:pt x="12877" y="6563"/>
                  </a:lnTo>
                  <a:lnTo>
                    <a:pt x="12894" y="6591"/>
                  </a:lnTo>
                  <a:lnTo>
                    <a:pt x="12912" y="6618"/>
                  </a:lnTo>
                  <a:lnTo>
                    <a:pt x="12931" y="6644"/>
                  </a:lnTo>
                  <a:lnTo>
                    <a:pt x="12950" y="6671"/>
                  </a:lnTo>
                  <a:lnTo>
                    <a:pt x="12971" y="6696"/>
                  </a:lnTo>
                  <a:lnTo>
                    <a:pt x="12992" y="6721"/>
                  </a:lnTo>
                  <a:lnTo>
                    <a:pt x="13014" y="6744"/>
                  </a:lnTo>
                  <a:lnTo>
                    <a:pt x="13036" y="6767"/>
                  </a:lnTo>
                  <a:lnTo>
                    <a:pt x="13059" y="6790"/>
                  </a:lnTo>
                  <a:lnTo>
                    <a:pt x="13083" y="6811"/>
                  </a:lnTo>
                  <a:lnTo>
                    <a:pt x="13108" y="6832"/>
                  </a:lnTo>
                  <a:lnTo>
                    <a:pt x="13134" y="6852"/>
                  </a:lnTo>
                  <a:lnTo>
                    <a:pt x="13160" y="6871"/>
                  </a:lnTo>
                  <a:lnTo>
                    <a:pt x="13186" y="6889"/>
                  </a:lnTo>
                  <a:lnTo>
                    <a:pt x="13213" y="6907"/>
                  </a:lnTo>
                  <a:lnTo>
                    <a:pt x="13241" y="6923"/>
                  </a:lnTo>
                  <a:lnTo>
                    <a:pt x="13269" y="6939"/>
                  </a:lnTo>
                  <a:lnTo>
                    <a:pt x="13298" y="6955"/>
                  </a:lnTo>
                  <a:lnTo>
                    <a:pt x="13328" y="6968"/>
                  </a:lnTo>
                  <a:lnTo>
                    <a:pt x="13358" y="6981"/>
                  </a:lnTo>
                  <a:lnTo>
                    <a:pt x="13388" y="6993"/>
                  </a:lnTo>
                  <a:lnTo>
                    <a:pt x="13419" y="7004"/>
                  </a:lnTo>
                  <a:lnTo>
                    <a:pt x="13450" y="7014"/>
                  </a:lnTo>
                  <a:lnTo>
                    <a:pt x="13483" y="7024"/>
                  </a:lnTo>
                  <a:lnTo>
                    <a:pt x="13515" y="7032"/>
                  </a:lnTo>
                  <a:lnTo>
                    <a:pt x="13547" y="7039"/>
                  </a:lnTo>
                  <a:lnTo>
                    <a:pt x="15088" y="7347"/>
                  </a:lnTo>
                  <a:lnTo>
                    <a:pt x="15089" y="8712"/>
                  </a:lnTo>
                  <a:lnTo>
                    <a:pt x="13547" y="9020"/>
                  </a:lnTo>
                  <a:close/>
                  <a:moveTo>
                    <a:pt x="15286" y="6362"/>
                  </a:moveTo>
                  <a:lnTo>
                    <a:pt x="13745" y="6054"/>
                  </a:lnTo>
                  <a:lnTo>
                    <a:pt x="13715" y="5971"/>
                  </a:lnTo>
                  <a:lnTo>
                    <a:pt x="13684" y="5889"/>
                  </a:lnTo>
                  <a:lnTo>
                    <a:pt x="13652" y="5807"/>
                  </a:lnTo>
                  <a:lnTo>
                    <a:pt x="13618" y="5726"/>
                  </a:lnTo>
                  <a:lnTo>
                    <a:pt x="13584" y="5646"/>
                  </a:lnTo>
                  <a:lnTo>
                    <a:pt x="13548" y="5565"/>
                  </a:lnTo>
                  <a:lnTo>
                    <a:pt x="13512" y="5486"/>
                  </a:lnTo>
                  <a:lnTo>
                    <a:pt x="13475" y="5408"/>
                  </a:lnTo>
                  <a:lnTo>
                    <a:pt x="14348" y="4101"/>
                  </a:lnTo>
                  <a:lnTo>
                    <a:pt x="14372" y="4063"/>
                  </a:lnTo>
                  <a:lnTo>
                    <a:pt x="14394" y="4025"/>
                  </a:lnTo>
                  <a:lnTo>
                    <a:pt x="14414" y="3986"/>
                  </a:lnTo>
                  <a:lnTo>
                    <a:pt x="14433" y="3947"/>
                  </a:lnTo>
                  <a:lnTo>
                    <a:pt x="14449" y="3906"/>
                  </a:lnTo>
                  <a:lnTo>
                    <a:pt x="14464" y="3865"/>
                  </a:lnTo>
                  <a:lnTo>
                    <a:pt x="14476" y="3824"/>
                  </a:lnTo>
                  <a:lnTo>
                    <a:pt x="14489" y="3783"/>
                  </a:lnTo>
                  <a:lnTo>
                    <a:pt x="14498" y="3741"/>
                  </a:lnTo>
                  <a:lnTo>
                    <a:pt x="14505" y="3699"/>
                  </a:lnTo>
                  <a:lnTo>
                    <a:pt x="14511" y="3656"/>
                  </a:lnTo>
                  <a:lnTo>
                    <a:pt x="14515" y="3614"/>
                  </a:lnTo>
                  <a:lnTo>
                    <a:pt x="14517" y="3572"/>
                  </a:lnTo>
                  <a:lnTo>
                    <a:pt x="14517" y="3530"/>
                  </a:lnTo>
                  <a:lnTo>
                    <a:pt x="14515" y="3488"/>
                  </a:lnTo>
                  <a:lnTo>
                    <a:pt x="14512" y="3446"/>
                  </a:lnTo>
                  <a:lnTo>
                    <a:pt x="14507" y="3404"/>
                  </a:lnTo>
                  <a:lnTo>
                    <a:pt x="14500" y="3361"/>
                  </a:lnTo>
                  <a:lnTo>
                    <a:pt x="14492" y="3320"/>
                  </a:lnTo>
                  <a:lnTo>
                    <a:pt x="14480" y="3279"/>
                  </a:lnTo>
                  <a:lnTo>
                    <a:pt x="14468" y="3239"/>
                  </a:lnTo>
                  <a:lnTo>
                    <a:pt x="14455" y="3198"/>
                  </a:lnTo>
                  <a:lnTo>
                    <a:pt x="14439" y="3159"/>
                  </a:lnTo>
                  <a:lnTo>
                    <a:pt x="14422" y="3119"/>
                  </a:lnTo>
                  <a:lnTo>
                    <a:pt x="14403" y="3081"/>
                  </a:lnTo>
                  <a:lnTo>
                    <a:pt x="14382" y="3043"/>
                  </a:lnTo>
                  <a:lnTo>
                    <a:pt x="14360" y="3006"/>
                  </a:lnTo>
                  <a:lnTo>
                    <a:pt x="14336" y="2970"/>
                  </a:lnTo>
                  <a:lnTo>
                    <a:pt x="14309" y="2935"/>
                  </a:lnTo>
                  <a:lnTo>
                    <a:pt x="14282" y="2901"/>
                  </a:lnTo>
                  <a:lnTo>
                    <a:pt x="14253" y="2868"/>
                  </a:lnTo>
                  <a:lnTo>
                    <a:pt x="14222" y="2834"/>
                  </a:lnTo>
                  <a:lnTo>
                    <a:pt x="13254" y="1869"/>
                  </a:lnTo>
                  <a:lnTo>
                    <a:pt x="13236" y="1852"/>
                  </a:lnTo>
                  <a:lnTo>
                    <a:pt x="13217" y="1834"/>
                  </a:lnTo>
                  <a:lnTo>
                    <a:pt x="13198" y="1817"/>
                  </a:lnTo>
                  <a:lnTo>
                    <a:pt x="13179" y="1801"/>
                  </a:lnTo>
                  <a:lnTo>
                    <a:pt x="13159" y="1786"/>
                  </a:lnTo>
                  <a:lnTo>
                    <a:pt x="13139" y="1771"/>
                  </a:lnTo>
                  <a:lnTo>
                    <a:pt x="13118" y="1755"/>
                  </a:lnTo>
                  <a:lnTo>
                    <a:pt x="13097" y="1741"/>
                  </a:lnTo>
                  <a:lnTo>
                    <a:pt x="13076" y="1728"/>
                  </a:lnTo>
                  <a:lnTo>
                    <a:pt x="13055" y="1715"/>
                  </a:lnTo>
                  <a:lnTo>
                    <a:pt x="13034" y="1702"/>
                  </a:lnTo>
                  <a:lnTo>
                    <a:pt x="13012" y="1691"/>
                  </a:lnTo>
                  <a:lnTo>
                    <a:pt x="12990" y="1680"/>
                  </a:lnTo>
                  <a:lnTo>
                    <a:pt x="12968" y="1669"/>
                  </a:lnTo>
                  <a:lnTo>
                    <a:pt x="12945" y="1659"/>
                  </a:lnTo>
                  <a:lnTo>
                    <a:pt x="12923" y="1649"/>
                  </a:lnTo>
                  <a:lnTo>
                    <a:pt x="12900" y="1640"/>
                  </a:lnTo>
                  <a:lnTo>
                    <a:pt x="12877" y="1632"/>
                  </a:lnTo>
                  <a:lnTo>
                    <a:pt x="12854" y="1624"/>
                  </a:lnTo>
                  <a:lnTo>
                    <a:pt x="12831" y="1617"/>
                  </a:lnTo>
                  <a:lnTo>
                    <a:pt x="12808" y="1610"/>
                  </a:lnTo>
                  <a:lnTo>
                    <a:pt x="12783" y="1604"/>
                  </a:lnTo>
                  <a:lnTo>
                    <a:pt x="12759" y="1599"/>
                  </a:lnTo>
                  <a:lnTo>
                    <a:pt x="12736" y="1594"/>
                  </a:lnTo>
                  <a:lnTo>
                    <a:pt x="12712" y="1590"/>
                  </a:lnTo>
                  <a:lnTo>
                    <a:pt x="12688" y="1586"/>
                  </a:lnTo>
                  <a:lnTo>
                    <a:pt x="12664" y="1583"/>
                  </a:lnTo>
                  <a:lnTo>
                    <a:pt x="12640" y="1580"/>
                  </a:lnTo>
                  <a:lnTo>
                    <a:pt x="12615" y="1578"/>
                  </a:lnTo>
                  <a:lnTo>
                    <a:pt x="12591" y="1577"/>
                  </a:lnTo>
                  <a:lnTo>
                    <a:pt x="12566" y="1576"/>
                  </a:lnTo>
                  <a:lnTo>
                    <a:pt x="12542" y="1575"/>
                  </a:lnTo>
                  <a:lnTo>
                    <a:pt x="12506" y="1576"/>
                  </a:lnTo>
                  <a:lnTo>
                    <a:pt x="12470" y="1578"/>
                  </a:lnTo>
                  <a:lnTo>
                    <a:pt x="12433" y="1581"/>
                  </a:lnTo>
                  <a:lnTo>
                    <a:pt x="12398" y="1586"/>
                  </a:lnTo>
                  <a:lnTo>
                    <a:pt x="12362" y="1592"/>
                  </a:lnTo>
                  <a:lnTo>
                    <a:pt x="12326" y="1599"/>
                  </a:lnTo>
                  <a:lnTo>
                    <a:pt x="12291" y="1607"/>
                  </a:lnTo>
                  <a:lnTo>
                    <a:pt x="12255" y="1617"/>
                  </a:lnTo>
                  <a:lnTo>
                    <a:pt x="12220" y="1628"/>
                  </a:lnTo>
                  <a:lnTo>
                    <a:pt x="12185" y="1641"/>
                  </a:lnTo>
                  <a:lnTo>
                    <a:pt x="12151" y="1654"/>
                  </a:lnTo>
                  <a:lnTo>
                    <a:pt x="12117" y="1670"/>
                  </a:lnTo>
                  <a:lnTo>
                    <a:pt x="12083" y="1686"/>
                  </a:lnTo>
                  <a:lnTo>
                    <a:pt x="12050" y="1704"/>
                  </a:lnTo>
                  <a:lnTo>
                    <a:pt x="12018" y="1723"/>
                  </a:lnTo>
                  <a:lnTo>
                    <a:pt x="11986" y="1743"/>
                  </a:lnTo>
                  <a:lnTo>
                    <a:pt x="10676" y="2615"/>
                  </a:lnTo>
                  <a:lnTo>
                    <a:pt x="10597" y="2577"/>
                  </a:lnTo>
                  <a:lnTo>
                    <a:pt x="10517" y="2540"/>
                  </a:lnTo>
                  <a:lnTo>
                    <a:pt x="10437" y="2505"/>
                  </a:lnTo>
                  <a:lnTo>
                    <a:pt x="10356" y="2471"/>
                  </a:lnTo>
                  <a:lnTo>
                    <a:pt x="10275" y="2438"/>
                  </a:lnTo>
                  <a:lnTo>
                    <a:pt x="10192" y="2406"/>
                  </a:lnTo>
                  <a:lnTo>
                    <a:pt x="10110" y="2375"/>
                  </a:lnTo>
                  <a:lnTo>
                    <a:pt x="10026" y="2346"/>
                  </a:lnTo>
                  <a:lnTo>
                    <a:pt x="9718" y="808"/>
                  </a:lnTo>
                  <a:lnTo>
                    <a:pt x="9708" y="764"/>
                  </a:lnTo>
                  <a:lnTo>
                    <a:pt x="9697" y="721"/>
                  </a:lnTo>
                  <a:lnTo>
                    <a:pt x="9683" y="679"/>
                  </a:lnTo>
                  <a:lnTo>
                    <a:pt x="9668" y="638"/>
                  </a:lnTo>
                  <a:lnTo>
                    <a:pt x="9652" y="598"/>
                  </a:lnTo>
                  <a:lnTo>
                    <a:pt x="9633" y="559"/>
                  </a:lnTo>
                  <a:lnTo>
                    <a:pt x="9614" y="520"/>
                  </a:lnTo>
                  <a:lnTo>
                    <a:pt x="9592" y="483"/>
                  </a:lnTo>
                  <a:lnTo>
                    <a:pt x="9568" y="447"/>
                  </a:lnTo>
                  <a:lnTo>
                    <a:pt x="9544" y="413"/>
                  </a:lnTo>
                  <a:lnTo>
                    <a:pt x="9518" y="378"/>
                  </a:lnTo>
                  <a:lnTo>
                    <a:pt x="9491" y="345"/>
                  </a:lnTo>
                  <a:lnTo>
                    <a:pt x="9463" y="314"/>
                  </a:lnTo>
                  <a:lnTo>
                    <a:pt x="9433" y="284"/>
                  </a:lnTo>
                  <a:lnTo>
                    <a:pt x="9401" y="255"/>
                  </a:lnTo>
                  <a:lnTo>
                    <a:pt x="9369" y="228"/>
                  </a:lnTo>
                  <a:lnTo>
                    <a:pt x="9336" y="202"/>
                  </a:lnTo>
                  <a:lnTo>
                    <a:pt x="9302" y="177"/>
                  </a:lnTo>
                  <a:lnTo>
                    <a:pt x="9267" y="154"/>
                  </a:lnTo>
                  <a:lnTo>
                    <a:pt x="9229" y="131"/>
                  </a:lnTo>
                  <a:lnTo>
                    <a:pt x="9192" y="111"/>
                  </a:lnTo>
                  <a:lnTo>
                    <a:pt x="9154" y="92"/>
                  </a:lnTo>
                  <a:lnTo>
                    <a:pt x="9115" y="75"/>
                  </a:lnTo>
                  <a:lnTo>
                    <a:pt x="9075" y="60"/>
                  </a:lnTo>
                  <a:lnTo>
                    <a:pt x="9034" y="46"/>
                  </a:lnTo>
                  <a:lnTo>
                    <a:pt x="8993" y="34"/>
                  </a:lnTo>
                  <a:lnTo>
                    <a:pt x="8951" y="24"/>
                  </a:lnTo>
                  <a:lnTo>
                    <a:pt x="8908" y="15"/>
                  </a:lnTo>
                  <a:lnTo>
                    <a:pt x="8864" y="9"/>
                  </a:lnTo>
                  <a:lnTo>
                    <a:pt x="8821" y="4"/>
                  </a:lnTo>
                  <a:lnTo>
                    <a:pt x="8777" y="1"/>
                  </a:lnTo>
                  <a:lnTo>
                    <a:pt x="8732" y="0"/>
                  </a:lnTo>
                  <a:lnTo>
                    <a:pt x="7363" y="0"/>
                  </a:lnTo>
                  <a:lnTo>
                    <a:pt x="7318" y="1"/>
                  </a:lnTo>
                  <a:lnTo>
                    <a:pt x="7274" y="4"/>
                  </a:lnTo>
                  <a:lnTo>
                    <a:pt x="7231" y="9"/>
                  </a:lnTo>
                  <a:lnTo>
                    <a:pt x="7187" y="15"/>
                  </a:lnTo>
                  <a:lnTo>
                    <a:pt x="7144" y="24"/>
                  </a:lnTo>
                  <a:lnTo>
                    <a:pt x="7102" y="34"/>
                  </a:lnTo>
                  <a:lnTo>
                    <a:pt x="7061" y="46"/>
                  </a:lnTo>
                  <a:lnTo>
                    <a:pt x="7020" y="60"/>
                  </a:lnTo>
                  <a:lnTo>
                    <a:pt x="6980" y="75"/>
                  </a:lnTo>
                  <a:lnTo>
                    <a:pt x="6941" y="92"/>
                  </a:lnTo>
                  <a:lnTo>
                    <a:pt x="6903" y="111"/>
                  </a:lnTo>
                  <a:lnTo>
                    <a:pt x="6866" y="131"/>
                  </a:lnTo>
                  <a:lnTo>
                    <a:pt x="6829" y="154"/>
                  </a:lnTo>
                  <a:lnTo>
                    <a:pt x="6793" y="177"/>
                  </a:lnTo>
                  <a:lnTo>
                    <a:pt x="6759" y="202"/>
                  </a:lnTo>
                  <a:lnTo>
                    <a:pt x="6726" y="228"/>
                  </a:lnTo>
                  <a:lnTo>
                    <a:pt x="6694" y="255"/>
                  </a:lnTo>
                  <a:lnTo>
                    <a:pt x="6662" y="284"/>
                  </a:lnTo>
                  <a:lnTo>
                    <a:pt x="6633" y="314"/>
                  </a:lnTo>
                  <a:lnTo>
                    <a:pt x="6604" y="345"/>
                  </a:lnTo>
                  <a:lnTo>
                    <a:pt x="6577" y="378"/>
                  </a:lnTo>
                  <a:lnTo>
                    <a:pt x="6551" y="413"/>
                  </a:lnTo>
                  <a:lnTo>
                    <a:pt x="6527" y="447"/>
                  </a:lnTo>
                  <a:lnTo>
                    <a:pt x="6503" y="483"/>
                  </a:lnTo>
                  <a:lnTo>
                    <a:pt x="6482" y="520"/>
                  </a:lnTo>
                  <a:lnTo>
                    <a:pt x="6462" y="559"/>
                  </a:lnTo>
                  <a:lnTo>
                    <a:pt x="6444" y="598"/>
                  </a:lnTo>
                  <a:lnTo>
                    <a:pt x="6427" y="638"/>
                  </a:lnTo>
                  <a:lnTo>
                    <a:pt x="6412" y="679"/>
                  </a:lnTo>
                  <a:lnTo>
                    <a:pt x="6398" y="721"/>
                  </a:lnTo>
                  <a:lnTo>
                    <a:pt x="6387" y="764"/>
                  </a:lnTo>
                  <a:lnTo>
                    <a:pt x="6377" y="808"/>
                  </a:lnTo>
                  <a:lnTo>
                    <a:pt x="6069" y="2346"/>
                  </a:lnTo>
                  <a:lnTo>
                    <a:pt x="5985" y="2375"/>
                  </a:lnTo>
                  <a:lnTo>
                    <a:pt x="5903" y="2406"/>
                  </a:lnTo>
                  <a:lnTo>
                    <a:pt x="5820" y="2438"/>
                  </a:lnTo>
                  <a:lnTo>
                    <a:pt x="5739" y="2471"/>
                  </a:lnTo>
                  <a:lnTo>
                    <a:pt x="5658" y="2505"/>
                  </a:lnTo>
                  <a:lnTo>
                    <a:pt x="5578" y="2540"/>
                  </a:lnTo>
                  <a:lnTo>
                    <a:pt x="5499" y="2577"/>
                  </a:lnTo>
                  <a:lnTo>
                    <a:pt x="5420" y="2615"/>
                  </a:lnTo>
                  <a:lnTo>
                    <a:pt x="4110" y="1743"/>
                  </a:lnTo>
                  <a:lnTo>
                    <a:pt x="4078" y="1723"/>
                  </a:lnTo>
                  <a:lnTo>
                    <a:pt x="4046" y="1704"/>
                  </a:lnTo>
                  <a:lnTo>
                    <a:pt x="4012" y="1686"/>
                  </a:lnTo>
                  <a:lnTo>
                    <a:pt x="3978" y="1670"/>
                  </a:lnTo>
                  <a:lnTo>
                    <a:pt x="3944" y="1654"/>
                  </a:lnTo>
                  <a:lnTo>
                    <a:pt x="3910" y="1641"/>
                  </a:lnTo>
                  <a:lnTo>
                    <a:pt x="3875" y="1628"/>
                  </a:lnTo>
                  <a:lnTo>
                    <a:pt x="3840" y="1617"/>
                  </a:lnTo>
                  <a:lnTo>
                    <a:pt x="3804" y="1607"/>
                  </a:lnTo>
                  <a:lnTo>
                    <a:pt x="3769" y="1599"/>
                  </a:lnTo>
                  <a:lnTo>
                    <a:pt x="3733" y="1592"/>
                  </a:lnTo>
                  <a:lnTo>
                    <a:pt x="3698" y="1586"/>
                  </a:lnTo>
                  <a:lnTo>
                    <a:pt x="3662" y="1581"/>
                  </a:lnTo>
                  <a:lnTo>
                    <a:pt x="3625" y="1578"/>
                  </a:lnTo>
                  <a:lnTo>
                    <a:pt x="3589" y="1576"/>
                  </a:lnTo>
                  <a:lnTo>
                    <a:pt x="3553" y="1575"/>
                  </a:lnTo>
                  <a:lnTo>
                    <a:pt x="3529" y="1576"/>
                  </a:lnTo>
                  <a:lnTo>
                    <a:pt x="3504" y="1577"/>
                  </a:lnTo>
                  <a:lnTo>
                    <a:pt x="3480" y="1578"/>
                  </a:lnTo>
                  <a:lnTo>
                    <a:pt x="3455" y="1580"/>
                  </a:lnTo>
                  <a:lnTo>
                    <a:pt x="3431" y="1583"/>
                  </a:lnTo>
                  <a:lnTo>
                    <a:pt x="3407" y="1586"/>
                  </a:lnTo>
                  <a:lnTo>
                    <a:pt x="3383" y="1590"/>
                  </a:lnTo>
                  <a:lnTo>
                    <a:pt x="3359" y="1594"/>
                  </a:lnTo>
                  <a:lnTo>
                    <a:pt x="3336" y="1599"/>
                  </a:lnTo>
                  <a:lnTo>
                    <a:pt x="3312" y="1604"/>
                  </a:lnTo>
                  <a:lnTo>
                    <a:pt x="3288" y="1610"/>
                  </a:lnTo>
                  <a:lnTo>
                    <a:pt x="3264" y="1617"/>
                  </a:lnTo>
                  <a:lnTo>
                    <a:pt x="3241" y="1624"/>
                  </a:lnTo>
                  <a:lnTo>
                    <a:pt x="3218" y="1632"/>
                  </a:lnTo>
                  <a:lnTo>
                    <a:pt x="3195" y="1640"/>
                  </a:lnTo>
                  <a:lnTo>
                    <a:pt x="3173" y="1649"/>
                  </a:lnTo>
                  <a:lnTo>
                    <a:pt x="3150" y="1659"/>
                  </a:lnTo>
                  <a:lnTo>
                    <a:pt x="3127" y="1669"/>
                  </a:lnTo>
                  <a:lnTo>
                    <a:pt x="3105" y="1680"/>
                  </a:lnTo>
                  <a:lnTo>
                    <a:pt x="3083" y="1691"/>
                  </a:lnTo>
                  <a:lnTo>
                    <a:pt x="3061" y="1702"/>
                  </a:lnTo>
                  <a:lnTo>
                    <a:pt x="3040" y="1715"/>
                  </a:lnTo>
                  <a:lnTo>
                    <a:pt x="3019" y="1728"/>
                  </a:lnTo>
                  <a:lnTo>
                    <a:pt x="2998" y="1741"/>
                  </a:lnTo>
                  <a:lnTo>
                    <a:pt x="2978" y="1755"/>
                  </a:lnTo>
                  <a:lnTo>
                    <a:pt x="2956" y="1771"/>
                  </a:lnTo>
                  <a:lnTo>
                    <a:pt x="2936" y="1786"/>
                  </a:lnTo>
                  <a:lnTo>
                    <a:pt x="2917" y="1801"/>
                  </a:lnTo>
                  <a:lnTo>
                    <a:pt x="2897" y="1817"/>
                  </a:lnTo>
                  <a:lnTo>
                    <a:pt x="2878" y="1834"/>
                  </a:lnTo>
                  <a:lnTo>
                    <a:pt x="2860" y="1852"/>
                  </a:lnTo>
                  <a:lnTo>
                    <a:pt x="2841" y="1869"/>
                  </a:lnTo>
                  <a:lnTo>
                    <a:pt x="1873" y="2834"/>
                  </a:lnTo>
                  <a:lnTo>
                    <a:pt x="1843" y="2868"/>
                  </a:lnTo>
                  <a:lnTo>
                    <a:pt x="1814" y="2901"/>
                  </a:lnTo>
                  <a:lnTo>
                    <a:pt x="1786" y="2935"/>
                  </a:lnTo>
                  <a:lnTo>
                    <a:pt x="1759" y="2970"/>
                  </a:lnTo>
                  <a:lnTo>
                    <a:pt x="1735" y="3006"/>
                  </a:lnTo>
                  <a:lnTo>
                    <a:pt x="1713" y="3043"/>
                  </a:lnTo>
                  <a:lnTo>
                    <a:pt x="1692" y="3081"/>
                  </a:lnTo>
                  <a:lnTo>
                    <a:pt x="1673" y="3119"/>
                  </a:lnTo>
                  <a:lnTo>
                    <a:pt x="1656" y="3159"/>
                  </a:lnTo>
                  <a:lnTo>
                    <a:pt x="1641" y="3198"/>
                  </a:lnTo>
                  <a:lnTo>
                    <a:pt x="1627" y="3239"/>
                  </a:lnTo>
                  <a:lnTo>
                    <a:pt x="1615" y="3279"/>
                  </a:lnTo>
                  <a:lnTo>
                    <a:pt x="1604" y="3320"/>
                  </a:lnTo>
                  <a:lnTo>
                    <a:pt x="1595" y="3361"/>
                  </a:lnTo>
                  <a:lnTo>
                    <a:pt x="1588" y="3404"/>
                  </a:lnTo>
                  <a:lnTo>
                    <a:pt x="1583" y="3446"/>
                  </a:lnTo>
                  <a:lnTo>
                    <a:pt x="1580" y="3488"/>
                  </a:lnTo>
                  <a:lnTo>
                    <a:pt x="1579" y="3530"/>
                  </a:lnTo>
                  <a:lnTo>
                    <a:pt x="1579" y="3572"/>
                  </a:lnTo>
                  <a:lnTo>
                    <a:pt x="1581" y="3614"/>
                  </a:lnTo>
                  <a:lnTo>
                    <a:pt x="1585" y="3656"/>
                  </a:lnTo>
                  <a:lnTo>
                    <a:pt x="1590" y="3699"/>
                  </a:lnTo>
                  <a:lnTo>
                    <a:pt x="1598" y="3741"/>
                  </a:lnTo>
                  <a:lnTo>
                    <a:pt x="1607" y="3783"/>
                  </a:lnTo>
                  <a:lnTo>
                    <a:pt x="1619" y="3824"/>
                  </a:lnTo>
                  <a:lnTo>
                    <a:pt x="1632" y="3865"/>
                  </a:lnTo>
                  <a:lnTo>
                    <a:pt x="1646" y="3906"/>
                  </a:lnTo>
                  <a:lnTo>
                    <a:pt x="1663" y="3947"/>
                  </a:lnTo>
                  <a:lnTo>
                    <a:pt x="1681" y="3986"/>
                  </a:lnTo>
                  <a:lnTo>
                    <a:pt x="1702" y="4025"/>
                  </a:lnTo>
                  <a:lnTo>
                    <a:pt x="1724" y="4063"/>
                  </a:lnTo>
                  <a:lnTo>
                    <a:pt x="1747" y="4101"/>
                  </a:lnTo>
                  <a:lnTo>
                    <a:pt x="2620" y="5408"/>
                  </a:lnTo>
                  <a:lnTo>
                    <a:pt x="2583" y="5486"/>
                  </a:lnTo>
                  <a:lnTo>
                    <a:pt x="2546" y="5565"/>
                  </a:lnTo>
                  <a:lnTo>
                    <a:pt x="2511" y="5646"/>
                  </a:lnTo>
                  <a:lnTo>
                    <a:pt x="2477" y="5726"/>
                  </a:lnTo>
                  <a:lnTo>
                    <a:pt x="2443" y="5807"/>
                  </a:lnTo>
                  <a:lnTo>
                    <a:pt x="2411" y="5890"/>
                  </a:lnTo>
                  <a:lnTo>
                    <a:pt x="2380" y="5972"/>
                  </a:lnTo>
                  <a:lnTo>
                    <a:pt x="2351" y="6055"/>
                  </a:lnTo>
                  <a:lnTo>
                    <a:pt x="809" y="6362"/>
                  </a:lnTo>
                  <a:lnTo>
                    <a:pt x="766" y="6372"/>
                  </a:lnTo>
                  <a:lnTo>
                    <a:pt x="722" y="6383"/>
                  </a:lnTo>
                  <a:lnTo>
                    <a:pt x="681" y="6398"/>
                  </a:lnTo>
                  <a:lnTo>
                    <a:pt x="640" y="6413"/>
                  </a:lnTo>
                  <a:lnTo>
                    <a:pt x="600" y="6429"/>
                  </a:lnTo>
                  <a:lnTo>
                    <a:pt x="559" y="6448"/>
                  </a:lnTo>
                  <a:lnTo>
                    <a:pt x="521" y="6467"/>
                  </a:lnTo>
                  <a:lnTo>
                    <a:pt x="484" y="6489"/>
                  </a:lnTo>
                  <a:lnTo>
                    <a:pt x="448" y="6512"/>
                  </a:lnTo>
                  <a:lnTo>
                    <a:pt x="412" y="6536"/>
                  </a:lnTo>
                  <a:lnTo>
                    <a:pt x="379" y="6562"/>
                  </a:lnTo>
                  <a:lnTo>
                    <a:pt x="346" y="6589"/>
                  </a:lnTo>
                  <a:lnTo>
                    <a:pt x="315" y="6617"/>
                  </a:lnTo>
                  <a:lnTo>
                    <a:pt x="285" y="6647"/>
                  </a:lnTo>
                  <a:lnTo>
                    <a:pt x="256" y="6679"/>
                  </a:lnTo>
                  <a:lnTo>
                    <a:pt x="228" y="6711"/>
                  </a:lnTo>
                  <a:lnTo>
                    <a:pt x="202" y="6744"/>
                  </a:lnTo>
                  <a:lnTo>
                    <a:pt x="177" y="6778"/>
                  </a:lnTo>
                  <a:lnTo>
                    <a:pt x="154" y="6813"/>
                  </a:lnTo>
                  <a:lnTo>
                    <a:pt x="132" y="6850"/>
                  </a:lnTo>
                  <a:lnTo>
                    <a:pt x="112" y="6887"/>
                  </a:lnTo>
                  <a:lnTo>
                    <a:pt x="93" y="6925"/>
                  </a:lnTo>
                  <a:lnTo>
                    <a:pt x="75" y="6965"/>
                  </a:lnTo>
                  <a:lnTo>
                    <a:pt x="60" y="7005"/>
                  </a:lnTo>
                  <a:lnTo>
                    <a:pt x="46" y="7045"/>
                  </a:lnTo>
                  <a:lnTo>
                    <a:pt x="34" y="7086"/>
                  </a:lnTo>
                  <a:lnTo>
                    <a:pt x="24" y="7128"/>
                  </a:lnTo>
                  <a:lnTo>
                    <a:pt x="15" y="7171"/>
                  </a:lnTo>
                  <a:lnTo>
                    <a:pt x="9" y="7215"/>
                  </a:lnTo>
                  <a:lnTo>
                    <a:pt x="4" y="7258"/>
                  </a:lnTo>
                  <a:lnTo>
                    <a:pt x="1" y="7302"/>
                  </a:lnTo>
                  <a:lnTo>
                    <a:pt x="0" y="7347"/>
                  </a:lnTo>
                  <a:lnTo>
                    <a:pt x="0" y="8712"/>
                  </a:lnTo>
                  <a:lnTo>
                    <a:pt x="1" y="8757"/>
                  </a:lnTo>
                  <a:lnTo>
                    <a:pt x="4" y="8801"/>
                  </a:lnTo>
                  <a:lnTo>
                    <a:pt x="9" y="8844"/>
                  </a:lnTo>
                  <a:lnTo>
                    <a:pt x="15" y="8888"/>
                  </a:lnTo>
                  <a:lnTo>
                    <a:pt x="24" y="8931"/>
                  </a:lnTo>
                  <a:lnTo>
                    <a:pt x="34" y="8972"/>
                  </a:lnTo>
                  <a:lnTo>
                    <a:pt x="46" y="9014"/>
                  </a:lnTo>
                  <a:lnTo>
                    <a:pt x="60" y="9054"/>
                  </a:lnTo>
                  <a:lnTo>
                    <a:pt x="75" y="9094"/>
                  </a:lnTo>
                  <a:lnTo>
                    <a:pt x="93" y="9134"/>
                  </a:lnTo>
                  <a:lnTo>
                    <a:pt x="112" y="9172"/>
                  </a:lnTo>
                  <a:lnTo>
                    <a:pt x="132" y="9209"/>
                  </a:lnTo>
                  <a:lnTo>
                    <a:pt x="154" y="9245"/>
                  </a:lnTo>
                  <a:lnTo>
                    <a:pt x="177" y="9280"/>
                  </a:lnTo>
                  <a:lnTo>
                    <a:pt x="202" y="9315"/>
                  </a:lnTo>
                  <a:lnTo>
                    <a:pt x="228" y="9348"/>
                  </a:lnTo>
                  <a:lnTo>
                    <a:pt x="256" y="9380"/>
                  </a:lnTo>
                  <a:lnTo>
                    <a:pt x="285" y="9412"/>
                  </a:lnTo>
                  <a:lnTo>
                    <a:pt x="315" y="9441"/>
                  </a:lnTo>
                  <a:lnTo>
                    <a:pt x="346" y="9470"/>
                  </a:lnTo>
                  <a:lnTo>
                    <a:pt x="379" y="9497"/>
                  </a:lnTo>
                  <a:lnTo>
                    <a:pt x="412" y="9523"/>
                  </a:lnTo>
                  <a:lnTo>
                    <a:pt x="448" y="9547"/>
                  </a:lnTo>
                  <a:lnTo>
                    <a:pt x="484" y="9570"/>
                  </a:lnTo>
                  <a:lnTo>
                    <a:pt x="521" y="9591"/>
                  </a:lnTo>
                  <a:lnTo>
                    <a:pt x="559" y="9611"/>
                  </a:lnTo>
                  <a:lnTo>
                    <a:pt x="600" y="9629"/>
                  </a:lnTo>
                  <a:lnTo>
                    <a:pt x="640" y="9646"/>
                  </a:lnTo>
                  <a:lnTo>
                    <a:pt x="681" y="9661"/>
                  </a:lnTo>
                  <a:lnTo>
                    <a:pt x="722" y="9675"/>
                  </a:lnTo>
                  <a:lnTo>
                    <a:pt x="766" y="9687"/>
                  </a:lnTo>
                  <a:lnTo>
                    <a:pt x="809" y="9697"/>
                  </a:lnTo>
                  <a:lnTo>
                    <a:pt x="2351" y="10004"/>
                  </a:lnTo>
                  <a:lnTo>
                    <a:pt x="2380" y="10087"/>
                  </a:lnTo>
                  <a:lnTo>
                    <a:pt x="2411" y="10169"/>
                  </a:lnTo>
                  <a:lnTo>
                    <a:pt x="2443" y="10252"/>
                  </a:lnTo>
                  <a:lnTo>
                    <a:pt x="2477" y="10333"/>
                  </a:lnTo>
                  <a:lnTo>
                    <a:pt x="2511" y="10413"/>
                  </a:lnTo>
                  <a:lnTo>
                    <a:pt x="2546" y="10494"/>
                  </a:lnTo>
                  <a:lnTo>
                    <a:pt x="2583" y="10573"/>
                  </a:lnTo>
                  <a:lnTo>
                    <a:pt x="2620" y="10651"/>
                  </a:lnTo>
                  <a:lnTo>
                    <a:pt x="1747" y="11957"/>
                  </a:lnTo>
                  <a:lnTo>
                    <a:pt x="1724" y="11995"/>
                  </a:lnTo>
                  <a:lnTo>
                    <a:pt x="1702" y="12033"/>
                  </a:lnTo>
                  <a:lnTo>
                    <a:pt x="1681" y="12072"/>
                  </a:lnTo>
                  <a:lnTo>
                    <a:pt x="1663" y="12111"/>
                  </a:lnTo>
                  <a:lnTo>
                    <a:pt x="1646" y="12153"/>
                  </a:lnTo>
                  <a:lnTo>
                    <a:pt x="1632" y="12193"/>
                  </a:lnTo>
                  <a:lnTo>
                    <a:pt x="1619" y="12234"/>
                  </a:lnTo>
                  <a:lnTo>
                    <a:pt x="1607" y="12275"/>
                  </a:lnTo>
                  <a:lnTo>
                    <a:pt x="1598" y="12317"/>
                  </a:lnTo>
                  <a:lnTo>
                    <a:pt x="1590" y="12359"/>
                  </a:lnTo>
                  <a:lnTo>
                    <a:pt x="1585" y="12402"/>
                  </a:lnTo>
                  <a:lnTo>
                    <a:pt x="1581" y="12444"/>
                  </a:lnTo>
                  <a:lnTo>
                    <a:pt x="1579" y="12486"/>
                  </a:lnTo>
                  <a:lnTo>
                    <a:pt x="1579" y="12528"/>
                  </a:lnTo>
                  <a:lnTo>
                    <a:pt x="1580" y="12571"/>
                  </a:lnTo>
                  <a:lnTo>
                    <a:pt x="1583" y="12613"/>
                  </a:lnTo>
                  <a:lnTo>
                    <a:pt x="1588" y="12654"/>
                  </a:lnTo>
                  <a:lnTo>
                    <a:pt x="1595" y="12697"/>
                  </a:lnTo>
                  <a:lnTo>
                    <a:pt x="1604" y="12738"/>
                  </a:lnTo>
                  <a:lnTo>
                    <a:pt x="1615" y="12779"/>
                  </a:lnTo>
                  <a:lnTo>
                    <a:pt x="1627" y="12820"/>
                  </a:lnTo>
                  <a:lnTo>
                    <a:pt x="1641" y="12860"/>
                  </a:lnTo>
                  <a:lnTo>
                    <a:pt x="1656" y="12900"/>
                  </a:lnTo>
                  <a:lnTo>
                    <a:pt x="1673" y="12940"/>
                  </a:lnTo>
                  <a:lnTo>
                    <a:pt x="1692" y="12978"/>
                  </a:lnTo>
                  <a:lnTo>
                    <a:pt x="1713" y="13016"/>
                  </a:lnTo>
                  <a:lnTo>
                    <a:pt x="1735" y="13052"/>
                  </a:lnTo>
                  <a:lnTo>
                    <a:pt x="1759" y="13088"/>
                  </a:lnTo>
                  <a:lnTo>
                    <a:pt x="1786" y="13124"/>
                  </a:lnTo>
                  <a:lnTo>
                    <a:pt x="1814" y="13158"/>
                  </a:lnTo>
                  <a:lnTo>
                    <a:pt x="1843" y="13191"/>
                  </a:lnTo>
                  <a:lnTo>
                    <a:pt x="1873" y="13224"/>
                  </a:lnTo>
                  <a:lnTo>
                    <a:pt x="2841" y="14189"/>
                  </a:lnTo>
                  <a:lnTo>
                    <a:pt x="2860" y="14207"/>
                  </a:lnTo>
                  <a:lnTo>
                    <a:pt x="2878" y="14224"/>
                  </a:lnTo>
                  <a:lnTo>
                    <a:pt x="2897" y="14241"/>
                  </a:lnTo>
                  <a:lnTo>
                    <a:pt x="2917" y="14257"/>
                  </a:lnTo>
                  <a:lnTo>
                    <a:pt x="2936" y="14273"/>
                  </a:lnTo>
                  <a:lnTo>
                    <a:pt x="2956" y="14288"/>
                  </a:lnTo>
                  <a:lnTo>
                    <a:pt x="2978" y="14303"/>
                  </a:lnTo>
                  <a:lnTo>
                    <a:pt x="2998" y="14317"/>
                  </a:lnTo>
                  <a:lnTo>
                    <a:pt x="3019" y="14331"/>
                  </a:lnTo>
                  <a:lnTo>
                    <a:pt x="3040" y="14344"/>
                  </a:lnTo>
                  <a:lnTo>
                    <a:pt x="3061" y="14356"/>
                  </a:lnTo>
                  <a:lnTo>
                    <a:pt x="3083" y="14368"/>
                  </a:lnTo>
                  <a:lnTo>
                    <a:pt x="3105" y="14379"/>
                  </a:lnTo>
                  <a:lnTo>
                    <a:pt x="3127" y="14389"/>
                  </a:lnTo>
                  <a:lnTo>
                    <a:pt x="3150" y="14399"/>
                  </a:lnTo>
                  <a:lnTo>
                    <a:pt x="3173" y="14409"/>
                  </a:lnTo>
                  <a:lnTo>
                    <a:pt x="3195" y="14418"/>
                  </a:lnTo>
                  <a:lnTo>
                    <a:pt x="3218" y="14426"/>
                  </a:lnTo>
                  <a:lnTo>
                    <a:pt x="3241" y="14434"/>
                  </a:lnTo>
                  <a:lnTo>
                    <a:pt x="3264" y="14441"/>
                  </a:lnTo>
                  <a:lnTo>
                    <a:pt x="3288" y="14448"/>
                  </a:lnTo>
                  <a:lnTo>
                    <a:pt x="3312" y="14454"/>
                  </a:lnTo>
                  <a:lnTo>
                    <a:pt x="3336" y="14459"/>
                  </a:lnTo>
                  <a:lnTo>
                    <a:pt x="3359" y="14464"/>
                  </a:lnTo>
                  <a:lnTo>
                    <a:pt x="3383" y="14469"/>
                  </a:lnTo>
                  <a:lnTo>
                    <a:pt x="3407" y="14473"/>
                  </a:lnTo>
                  <a:lnTo>
                    <a:pt x="3431" y="14476"/>
                  </a:lnTo>
                  <a:lnTo>
                    <a:pt x="3455" y="14478"/>
                  </a:lnTo>
                  <a:lnTo>
                    <a:pt x="3480" y="14480"/>
                  </a:lnTo>
                  <a:lnTo>
                    <a:pt x="3504" y="14482"/>
                  </a:lnTo>
                  <a:lnTo>
                    <a:pt x="3529" y="14483"/>
                  </a:lnTo>
                  <a:lnTo>
                    <a:pt x="3553" y="14483"/>
                  </a:lnTo>
                  <a:lnTo>
                    <a:pt x="3589" y="14482"/>
                  </a:lnTo>
                  <a:lnTo>
                    <a:pt x="3625" y="14480"/>
                  </a:lnTo>
                  <a:lnTo>
                    <a:pt x="3662" y="14477"/>
                  </a:lnTo>
                  <a:lnTo>
                    <a:pt x="3698" y="14473"/>
                  </a:lnTo>
                  <a:lnTo>
                    <a:pt x="3733" y="14467"/>
                  </a:lnTo>
                  <a:lnTo>
                    <a:pt x="3769" y="14460"/>
                  </a:lnTo>
                  <a:lnTo>
                    <a:pt x="3804" y="14451"/>
                  </a:lnTo>
                  <a:lnTo>
                    <a:pt x="3840" y="14441"/>
                  </a:lnTo>
                  <a:lnTo>
                    <a:pt x="3875" y="14430"/>
                  </a:lnTo>
                  <a:lnTo>
                    <a:pt x="3910" y="14418"/>
                  </a:lnTo>
                  <a:lnTo>
                    <a:pt x="3944" y="14404"/>
                  </a:lnTo>
                  <a:lnTo>
                    <a:pt x="3978" y="14389"/>
                  </a:lnTo>
                  <a:lnTo>
                    <a:pt x="4013" y="14372"/>
                  </a:lnTo>
                  <a:lnTo>
                    <a:pt x="4046" y="14355"/>
                  </a:lnTo>
                  <a:lnTo>
                    <a:pt x="4078" y="14336"/>
                  </a:lnTo>
                  <a:lnTo>
                    <a:pt x="4110" y="14315"/>
                  </a:lnTo>
                  <a:lnTo>
                    <a:pt x="5420" y="13443"/>
                  </a:lnTo>
                  <a:lnTo>
                    <a:pt x="5499" y="13482"/>
                  </a:lnTo>
                  <a:lnTo>
                    <a:pt x="5578" y="13518"/>
                  </a:lnTo>
                  <a:lnTo>
                    <a:pt x="5658" y="13553"/>
                  </a:lnTo>
                  <a:lnTo>
                    <a:pt x="5739" y="13587"/>
                  </a:lnTo>
                  <a:lnTo>
                    <a:pt x="5820" y="13620"/>
                  </a:lnTo>
                  <a:lnTo>
                    <a:pt x="5903" y="13652"/>
                  </a:lnTo>
                  <a:lnTo>
                    <a:pt x="5985" y="13683"/>
                  </a:lnTo>
                  <a:lnTo>
                    <a:pt x="6069" y="13713"/>
                  </a:lnTo>
                  <a:lnTo>
                    <a:pt x="6377" y="15251"/>
                  </a:lnTo>
                  <a:lnTo>
                    <a:pt x="6387" y="15295"/>
                  </a:lnTo>
                  <a:lnTo>
                    <a:pt x="6398" y="15337"/>
                  </a:lnTo>
                  <a:lnTo>
                    <a:pt x="6412" y="15380"/>
                  </a:lnTo>
                  <a:lnTo>
                    <a:pt x="6427" y="15421"/>
                  </a:lnTo>
                  <a:lnTo>
                    <a:pt x="6444" y="15461"/>
                  </a:lnTo>
                  <a:lnTo>
                    <a:pt x="6462" y="15500"/>
                  </a:lnTo>
                  <a:lnTo>
                    <a:pt x="6482" y="15538"/>
                  </a:lnTo>
                  <a:lnTo>
                    <a:pt x="6503" y="15575"/>
                  </a:lnTo>
                  <a:lnTo>
                    <a:pt x="6527" y="15611"/>
                  </a:lnTo>
                  <a:lnTo>
                    <a:pt x="6551" y="15646"/>
                  </a:lnTo>
                  <a:lnTo>
                    <a:pt x="6577" y="15681"/>
                  </a:lnTo>
                  <a:lnTo>
                    <a:pt x="6604" y="15713"/>
                  </a:lnTo>
                  <a:lnTo>
                    <a:pt x="6633" y="15744"/>
                  </a:lnTo>
                  <a:lnTo>
                    <a:pt x="6662" y="15774"/>
                  </a:lnTo>
                  <a:lnTo>
                    <a:pt x="6694" y="15803"/>
                  </a:lnTo>
                  <a:lnTo>
                    <a:pt x="6726" y="15831"/>
                  </a:lnTo>
                  <a:lnTo>
                    <a:pt x="6759" y="15857"/>
                  </a:lnTo>
                  <a:lnTo>
                    <a:pt x="6793" y="15881"/>
                  </a:lnTo>
                  <a:lnTo>
                    <a:pt x="6829" y="15904"/>
                  </a:lnTo>
                  <a:lnTo>
                    <a:pt x="6866" y="15927"/>
                  </a:lnTo>
                  <a:lnTo>
                    <a:pt x="6903" y="15947"/>
                  </a:lnTo>
                  <a:lnTo>
                    <a:pt x="6941" y="15966"/>
                  </a:lnTo>
                  <a:lnTo>
                    <a:pt x="6980" y="15983"/>
                  </a:lnTo>
                  <a:lnTo>
                    <a:pt x="7020" y="15998"/>
                  </a:lnTo>
                  <a:lnTo>
                    <a:pt x="7061" y="16012"/>
                  </a:lnTo>
                  <a:lnTo>
                    <a:pt x="7102" y="16024"/>
                  </a:lnTo>
                  <a:lnTo>
                    <a:pt x="7144" y="16034"/>
                  </a:lnTo>
                  <a:lnTo>
                    <a:pt x="7187" y="16043"/>
                  </a:lnTo>
                  <a:lnTo>
                    <a:pt x="7231" y="16049"/>
                  </a:lnTo>
                  <a:lnTo>
                    <a:pt x="7274" y="16054"/>
                  </a:lnTo>
                  <a:lnTo>
                    <a:pt x="7318" y="16057"/>
                  </a:lnTo>
                  <a:lnTo>
                    <a:pt x="7363" y="16058"/>
                  </a:lnTo>
                  <a:lnTo>
                    <a:pt x="8732" y="16058"/>
                  </a:lnTo>
                  <a:lnTo>
                    <a:pt x="8777" y="16057"/>
                  </a:lnTo>
                  <a:lnTo>
                    <a:pt x="8821" y="16054"/>
                  </a:lnTo>
                  <a:lnTo>
                    <a:pt x="8864" y="16049"/>
                  </a:lnTo>
                  <a:lnTo>
                    <a:pt x="8908" y="16043"/>
                  </a:lnTo>
                  <a:lnTo>
                    <a:pt x="8951" y="16034"/>
                  </a:lnTo>
                  <a:lnTo>
                    <a:pt x="8993" y="16024"/>
                  </a:lnTo>
                  <a:lnTo>
                    <a:pt x="9034" y="16012"/>
                  </a:lnTo>
                  <a:lnTo>
                    <a:pt x="9075" y="15998"/>
                  </a:lnTo>
                  <a:lnTo>
                    <a:pt x="9115" y="15983"/>
                  </a:lnTo>
                  <a:lnTo>
                    <a:pt x="9154" y="15966"/>
                  </a:lnTo>
                  <a:lnTo>
                    <a:pt x="9192" y="15947"/>
                  </a:lnTo>
                  <a:lnTo>
                    <a:pt x="9229" y="15927"/>
                  </a:lnTo>
                  <a:lnTo>
                    <a:pt x="9267" y="15904"/>
                  </a:lnTo>
                  <a:lnTo>
                    <a:pt x="9302" y="15881"/>
                  </a:lnTo>
                  <a:lnTo>
                    <a:pt x="9336" y="15857"/>
                  </a:lnTo>
                  <a:lnTo>
                    <a:pt x="9369" y="15831"/>
                  </a:lnTo>
                  <a:lnTo>
                    <a:pt x="9401" y="15803"/>
                  </a:lnTo>
                  <a:lnTo>
                    <a:pt x="9433" y="15774"/>
                  </a:lnTo>
                  <a:lnTo>
                    <a:pt x="9463" y="15744"/>
                  </a:lnTo>
                  <a:lnTo>
                    <a:pt x="9491" y="15713"/>
                  </a:lnTo>
                  <a:lnTo>
                    <a:pt x="9518" y="15681"/>
                  </a:lnTo>
                  <a:lnTo>
                    <a:pt x="9544" y="15646"/>
                  </a:lnTo>
                  <a:lnTo>
                    <a:pt x="9568" y="15611"/>
                  </a:lnTo>
                  <a:lnTo>
                    <a:pt x="9592" y="15575"/>
                  </a:lnTo>
                  <a:lnTo>
                    <a:pt x="9614" y="15538"/>
                  </a:lnTo>
                  <a:lnTo>
                    <a:pt x="9633" y="15500"/>
                  </a:lnTo>
                  <a:lnTo>
                    <a:pt x="9652" y="15461"/>
                  </a:lnTo>
                  <a:lnTo>
                    <a:pt x="9668" y="15421"/>
                  </a:lnTo>
                  <a:lnTo>
                    <a:pt x="9683" y="15380"/>
                  </a:lnTo>
                  <a:lnTo>
                    <a:pt x="9697" y="15337"/>
                  </a:lnTo>
                  <a:lnTo>
                    <a:pt x="9708" y="15295"/>
                  </a:lnTo>
                  <a:lnTo>
                    <a:pt x="9718" y="15251"/>
                  </a:lnTo>
                  <a:lnTo>
                    <a:pt x="10027" y="13713"/>
                  </a:lnTo>
                  <a:lnTo>
                    <a:pt x="10111" y="13683"/>
                  </a:lnTo>
                  <a:lnTo>
                    <a:pt x="10193" y="13652"/>
                  </a:lnTo>
                  <a:lnTo>
                    <a:pt x="10276" y="13620"/>
                  </a:lnTo>
                  <a:lnTo>
                    <a:pt x="10357" y="13587"/>
                  </a:lnTo>
                  <a:lnTo>
                    <a:pt x="10438" y="13553"/>
                  </a:lnTo>
                  <a:lnTo>
                    <a:pt x="10517" y="13518"/>
                  </a:lnTo>
                  <a:lnTo>
                    <a:pt x="10597" y="13481"/>
                  </a:lnTo>
                  <a:lnTo>
                    <a:pt x="10676" y="13443"/>
                  </a:lnTo>
                  <a:lnTo>
                    <a:pt x="11986" y="14315"/>
                  </a:lnTo>
                  <a:lnTo>
                    <a:pt x="12018" y="14336"/>
                  </a:lnTo>
                  <a:lnTo>
                    <a:pt x="12050" y="14355"/>
                  </a:lnTo>
                  <a:lnTo>
                    <a:pt x="12083" y="14372"/>
                  </a:lnTo>
                  <a:lnTo>
                    <a:pt x="12117" y="14389"/>
                  </a:lnTo>
                  <a:lnTo>
                    <a:pt x="12151" y="14404"/>
                  </a:lnTo>
                  <a:lnTo>
                    <a:pt x="12185" y="14418"/>
                  </a:lnTo>
                  <a:lnTo>
                    <a:pt x="12220" y="14430"/>
                  </a:lnTo>
                  <a:lnTo>
                    <a:pt x="12255" y="14441"/>
                  </a:lnTo>
                  <a:lnTo>
                    <a:pt x="12291" y="14451"/>
                  </a:lnTo>
                  <a:lnTo>
                    <a:pt x="12326" y="14460"/>
                  </a:lnTo>
                  <a:lnTo>
                    <a:pt x="12362" y="14467"/>
                  </a:lnTo>
                  <a:lnTo>
                    <a:pt x="12398" y="14473"/>
                  </a:lnTo>
                  <a:lnTo>
                    <a:pt x="12433" y="14477"/>
                  </a:lnTo>
                  <a:lnTo>
                    <a:pt x="12470" y="14480"/>
                  </a:lnTo>
                  <a:lnTo>
                    <a:pt x="12506" y="14482"/>
                  </a:lnTo>
                  <a:lnTo>
                    <a:pt x="12542" y="14483"/>
                  </a:lnTo>
                  <a:lnTo>
                    <a:pt x="12566" y="14483"/>
                  </a:lnTo>
                  <a:lnTo>
                    <a:pt x="12591" y="14482"/>
                  </a:lnTo>
                  <a:lnTo>
                    <a:pt x="12615" y="14480"/>
                  </a:lnTo>
                  <a:lnTo>
                    <a:pt x="12640" y="14478"/>
                  </a:lnTo>
                  <a:lnTo>
                    <a:pt x="12664" y="14476"/>
                  </a:lnTo>
                  <a:lnTo>
                    <a:pt x="12688" y="14473"/>
                  </a:lnTo>
                  <a:lnTo>
                    <a:pt x="12712" y="14469"/>
                  </a:lnTo>
                  <a:lnTo>
                    <a:pt x="12736" y="14464"/>
                  </a:lnTo>
                  <a:lnTo>
                    <a:pt x="12759" y="14459"/>
                  </a:lnTo>
                  <a:lnTo>
                    <a:pt x="12783" y="14454"/>
                  </a:lnTo>
                  <a:lnTo>
                    <a:pt x="12808" y="14448"/>
                  </a:lnTo>
                  <a:lnTo>
                    <a:pt x="12831" y="14441"/>
                  </a:lnTo>
                  <a:lnTo>
                    <a:pt x="12854" y="14434"/>
                  </a:lnTo>
                  <a:lnTo>
                    <a:pt x="12877" y="14426"/>
                  </a:lnTo>
                  <a:lnTo>
                    <a:pt x="12900" y="14418"/>
                  </a:lnTo>
                  <a:lnTo>
                    <a:pt x="12923" y="14409"/>
                  </a:lnTo>
                  <a:lnTo>
                    <a:pt x="12945" y="14399"/>
                  </a:lnTo>
                  <a:lnTo>
                    <a:pt x="12968" y="14389"/>
                  </a:lnTo>
                  <a:lnTo>
                    <a:pt x="12990" y="14379"/>
                  </a:lnTo>
                  <a:lnTo>
                    <a:pt x="13012" y="14368"/>
                  </a:lnTo>
                  <a:lnTo>
                    <a:pt x="13034" y="14356"/>
                  </a:lnTo>
                  <a:lnTo>
                    <a:pt x="13055" y="14344"/>
                  </a:lnTo>
                  <a:lnTo>
                    <a:pt x="13076" y="14331"/>
                  </a:lnTo>
                  <a:lnTo>
                    <a:pt x="13097" y="14317"/>
                  </a:lnTo>
                  <a:lnTo>
                    <a:pt x="13118" y="14303"/>
                  </a:lnTo>
                  <a:lnTo>
                    <a:pt x="13139" y="14288"/>
                  </a:lnTo>
                  <a:lnTo>
                    <a:pt x="13159" y="14273"/>
                  </a:lnTo>
                  <a:lnTo>
                    <a:pt x="13179" y="14257"/>
                  </a:lnTo>
                  <a:lnTo>
                    <a:pt x="13198" y="14241"/>
                  </a:lnTo>
                  <a:lnTo>
                    <a:pt x="13217" y="14224"/>
                  </a:lnTo>
                  <a:lnTo>
                    <a:pt x="13236" y="14207"/>
                  </a:lnTo>
                  <a:lnTo>
                    <a:pt x="13254" y="14189"/>
                  </a:lnTo>
                  <a:lnTo>
                    <a:pt x="14222" y="13224"/>
                  </a:lnTo>
                  <a:lnTo>
                    <a:pt x="14253" y="13191"/>
                  </a:lnTo>
                  <a:lnTo>
                    <a:pt x="14282" y="13158"/>
                  </a:lnTo>
                  <a:lnTo>
                    <a:pt x="14309" y="13124"/>
                  </a:lnTo>
                  <a:lnTo>
                    <a:pt x="14336" y="13088"/>
                  </a:lnTo>
                  <a:lnTo>
                    <a:pt x="14360" y="13052"/>
                  </a:lnTo>
                  <a:lnTo>
                    <a:pt x="14382" y="13016"/>
                  </a:lnTo>
                  <a:lnTo>
                    <a:pt x="14403" y="12978"/>
                  </a:lnTo>
                  <a:lnTo>
                    <a:pt x="14422" y="12940"/>
                  </a:lnTo>
                  <a:lnTo>
                    <a:pt x="14439" y="12900"/>
                  </a:lnTo>
                  <a:lnTo>
                    <a:pt x="14455" y="12860"/>
                  </a:lnTo>
                  <a:lnTo>
                    <a:pt x="14468" y="12820"/>
                  </a:lnTo>
                  <a:lnTo>
                    <a:pt x="14480" y="12779"/>
                  </a:lnTo>
                  <a:lnTo>
                    <a:pt x="14492" y="12738"/>
                  </a:lnTo>
                  <a:lnTo>
                    <a:pt x="14500" y="12697"/>
                  </a:lnTo>
                  <a:lnTo>
                    <a:pt x="14507" y="12654"/>
                  </a:lnTo>
                  <a:lnTo>
                    <a:pt x="14512" y="12613"/>
                  </a:lnTo>
                  <a:lnTo>
                    <a:pt x="14515" y="12571"/>
                  </a:lnTo>
                  <a:lnTo>
                    <a:pt x="14517" y="12528"/>
                  </a:lnTo>
                  <a:lnTo>
                    <a:pt x="14517" y="12486"/>
                  </a:lnTo>
                  <a:lnTo>
                    <a:pt x="14515" y="12444"/>
                  </a:lnTo>
                  <a:lnTo>
                    <a:pt x="14511" y="12402"/>
                  </a:lnTo>
                  <a:lnTo>
                    <a:pt x="14505" y="12359"/>
                  </a:lnTo>
                  <a:lnTo>
                    <a:pt x="14498" y="12317"/>
                  </a:lnTo>
                  <a:lnTo>
                    <a:pt x="14489" y="12275"/>
                  </a:lnTo>
                  <a:lnTo>
                    <a:pt x="14476" y="12234"/>
                  </a:lnTo>
                  <a:lnTo>
                    <a:pt x="14464" y="12193"/>
                  </a:lnTo>
                  <a:lnTo>
                    <a:pt x="14449" y="12153"/>
                  </a:lnTo>
                  <a:lnTo>
                    <a:pt x="14433" y="12111"/>
                  </a:lnTo>
                  <a:lnTo>
                    <a:pt x="14414" y="12072"/>
                  </a:lnTo>
                  <a:lnTo>
                    <a:pt x="14394" y="12033"/>
                  </a:lnTo>
                  <a:lnTo>
                    <a:pt x="14372" y="11995"/>
                  </a:lnTo>
                  <a:lnTo>
                    <a:pt x="14348" y="11957"/>
                  </a:lnTo>
                  <a:lnTo>
                    <a:pt x="13475" y="10651"/>
                  </a:lnTo>
                  <a:lnTo>
                    <a:pt x="13512" y="10572"/>
                  </a:lnTo>
                  <a:lnTo>
                    <a:pt x="13549" y="10493"/>
                  </a:lnTo>
                  <a:lnTo>
                    <a:pt x="13584" y="10413"/>
                  </a:lnTo>
                  <a:lnTo>
                    <a:pt x="13618" y="10332"/>
                  </a:lnTo>
                  <a:lnTo>
                    <a:pt x="13652" y="10251"/>
                  </a:lnTo>
                  <a:lnTo>
                    <a:pt x="13684" y="10169"/>
                  </a:lnTo>
                  <a:lnTo>
                    <a:pt x="13715" y="10087"/>
                  </a:lnTo>
                  <a:lnTo>
                    <a:pt x="13745" y="10004"/>
                  </a:lnTo>
                  <a:lnTo>
                    <a:pt x="15286" y="9697"/>
                  </a:lnTo>
                  <a:lnTo>
                    <a:pt x="15329" y="9687"/>
                  </a:lnTo>
                  <a:lnTo>
                    <a:pt x="15373" y="9675"/>
                  </a:lnTo>
                  <a:lnTo>
                    <a:pt x="15414" y="9661"/>
                  </a:lnTo>
                  <a:lnTo>
                    <a:pt x="15455" y="9646"/>
                  </a:lnTo>
                  <a:lnTo>
                    <a:pt x="15495" y="9629"/>
                  </a:lnTo>
                  <a:lnTo>
                    <a:pt x="15536" y="9611"/>
                  </a:lnTo>
                  <a:lnTo>
                    <a:pt x="15574" y="9591"/>
                  </a:lnTo>
                  <a:lnTo>
                    <a:pt x="15611" y="9570"/>
                  </a:lnTo>
                  <a:lnTo>
                    <a:pt x="15647" y="9547"/>
                  </a:lnTo>
                  <a:lnTo>
                    <a:pt x="15683" y="9523"/>
                  </a:lnTo>
                  <a:lnTo>
                    <a:pt x="15716" y="9497"/>
                  </a:lnTo>
                  <a:lnTo>
                    <a:pt x="15749" y="9470"/>
                  </a:lnTo>
                  <a:lnTo>
                    <a:pt x="15780" y="9441"/>
                  </a:lnTo>
                  <a:lnTo>
                    <a:pt x="15810" y="9412"/>
                  </a:lnTo>
                  <a:lnTo>
                    <a:pt x="15839" y="9380"/>
                  </a:lnTo>
                  <a:lnTo>
                    <a:pt x="15867" y="9348"/>
                  </a:lnTo>
                  <a:lnTo>
                    <a:pt x="15893" y="9315"/>
                  </a:lnTo>
                  <a:lnTo>
                    <a:pt x="15918" y="9280"/>
                  </a:lnTo>
                  <a:lnTo>
                    <a:pt x="15941" y="9245"/>
                  </a:lnTo>
                  <a:lnTo>
                    <a:pt x="15963" y="9209"/>
                  </a:lnTo>
                  <a:lnTo>
                    <a:pt x="15983" y="9172"/>
                  </a:lnTo>
                  <a:lnTo>
                    <a:pt x="16002" y="9134"/>
                  </a:lnTo>
                  <a:lnTo>
                    <a:pt x="16020" y="9094"/>
                  </a:lnTo>
                  <a:lnTo>
                    <a:pt x="16035" y="9054"/>
                  </a:lnTo>
                  <a:lnTo>
                    <a:pt x="16049" y="9014"/>
                  </a:lnTo>
                  <a:lnTo>
                    <a:pt x="16061" y="8972"/>
                  </a:lnTo>
                  <a:lnTo>
                    <a:pt x="16071" y="8931"/>
                  </a:lnTo>
                  <a:lnTo>
                    <a:pt x="16080" y="8888"/>
                  </a:lnTo>
                  <a:lnTo>
                    <a:pt x="16086" y="8844"/>
                  </a:lnTo>
                  <a:lnTo>
                    <a:pt x="16091" y="8801"/>
                  </a:lnTo>
                  <a:lnTo>
                    <a:pt x="16094" y="8757"/>
                  </a:lnTo>
                  <a:lnTo>
                    <a:pt x="16095" y="8712"/>
                  </a:lnTo>
                  <a:lnTo>
                    <a:pt x="16095" y="7347"/>
                  </a:lnTo>
                  <a:lnTo>
                    <a:pt x="16094" y="7302"/>
                  </a:lnTo>
                  <a:lnTo>
                    <a:pt x="16091" y="7258"/>
                  </a:lnTo>
                  <a:lnTo>
                    <a:pt x="16086" y="7215"/>
                  </a:lnTo>
                  <a:lnTo>
                    <a:pt x="16080" y="7171"/>
                  </a:lnTo>
                  <a:lnTo>
                    <a:pt x="16071" y="7128"/>
                  </a:lnTo>
                  <a:lnTo>
                    <a:pt x="16061" y="7086"/>
                  </a:lnTo>
                  <a:lnTo>
                    <a:pt x="16049" y="7045"/>
                  </a:lnTo>
                  <a:lnTo>
                    <a:pt x="16035" y="7005"/>
                  </a:lnTo>
                  <a:lnTo>
                    <a:pt x="16020" y="6965"/>
                  </a:lnTo>
                  <a:lnTo>
                    <a:pt x="16002" y="6925"/>
                  </a:lnTo>
                  <a:lnTo>
                    <a:pt x="15983" y="6887"/>
                  </a:lnTo>
                  <a:lnTo>
                    <a:pt x="15963" y="6850"/>
                  </a:lnTo>
                  <a:lnTo>
                    <a:pt x="15941" y="6813"/>
                  </a:lnTo>
                  <a:lnTo>
                    <a:pt x="15918" y="6778"/>
                  </a:lnTo>
                  <a:lnTo>
                    <a:pt x="15893" y="6744"/>
                  </a:lnTo>
                  <a:lnTo>
                    <a:pt x="15867" y="6711"/>
                  </a:lnTo>
                  <a:lnTo>
                    <a:pt x="15839" y="6679"/>
                  </a:lnTo>
                  <a:lnTo>
                    <a:pt x="15810" y="6647"/>
                  </a:lnTo>
                  <a:lnTo>
                    <a:pt x="15780" y="6617"/>
                  </a:lnTo>
                  <a:lnTo>
                    <a:pt x="15749" y="6589"/>
                  </a:lnTo>
                  <a:lnTo>
                    <a:pt x="15716" y="6562"/>
                  </a:lnTo>
                  <a:lnTo>
                    <a:pt x="15683" y="6536"/>
                  </a:lnTo>
                  <a:lnTo>
                    <a:pt x="15647" y="6512"/>
                  </a:lnTo>
                  <a:lnTo>
                    <a:pt x="15611" y="6489"/>
                  </a:lnTo>
                  <a:lnTo>
                    <a:pt x="15574" y="6467"/>
                  </a:lnTo>
                  <a:lnTo>
                    <a:pt x="15536" y="6448"/>
                  </a:lnTo>
                  <a:lnTo>
                    <a:pt x="15495" y="6429"/>
                  </a:lnTo>
                  <a:lnTo>
                    <a:pt x="15455" y="6413"/>
                  </a:lnTo>
                  <a:lnTo>
                    <a:pt x="15414" y="6398"/>
                  </a:lnTo>
                  <a:lnTo>
                    <a:pt x="15373" y="6383"/>
                  </a:lnTo>
                  <a:lnTo>
                    <a:pt x="15329" y="6372"/>
                  </a:lnTo>
                  <a:lnTo>
                    <a:pt x="15286" y="6362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40" tIns="45720" rIns="91440" bIns="45720" numCol="1" anchor="t" anchorCtr="0" compatLnSpc="1"/>
            <a:lstStyle/>
            <a:p>
              <a:endParaRPr lang="id-ID"/>
            </a:p>
          </p:txBody>
        </p:sp>
        <p:sp>
          <p:nvSpPr>
            <p:cNvPr id="55" name="Freeform 75"/>
            <p:cNvSpPr>
              <a:spLocks noEditPoints="1"/>
            </p:cNvSpPr>
            <p:nvPr/>
          </p:nvSpPr>
          <p:spPr bwMode="auto">
            <a:xfrm>
              <a:off x="4787900" y="2312988"/>
              <a:ext cx="303213" cy="301625"/>
            </a:xfrm>
            <a:custGeom>
              <a:avLst/>
              <a:gdLst>
                <a:gd name="T0" fmla="*/ 2899 w 7040"/>
                <a:gd name="T1" fmla="*/ 6524 h 7025"/>
                <a:gd name="T2" fmla="*/ 2185 w 7040"/>
                <a:gd name="T3" fmla="*/ 6283 h 7025"/>
                <a:gd name="T4" fmla="*/ 1560 w 7040"/>
                <a:gd name="T5" fmla="*/ 5884 h 7025"/>
                <a:gd name="T6" fmla="*/ 1051 w 7040"/>
                <a:gd name="T7" fmla="*/ 5351 h 7025"/>
                <a:gd name="T8" fmla="*/ 682 w 7040"/>
                <a:gd name="T9" fmla="*/ 4709 h 7025"/>
                <a:gd name="T10" fmla="*/ 475 w 7040"/>
                <a:gd name="T11" fmla="*/ 3980 h 7025"/>
                <a:gd name="T12" fmla="*/ 455 w 7040"/>
                <a:gd name="T13" fmla="*/ 3198 h 7025"/>
                <a:gd name="T14" fmla="*/ 626 w 7040"/>
                <a:gd name="T15" fmla="*/ 2456 h 7025"/>
                <a:gd name="T16" fmla="*/ 965 w 7040"/>
                <a:gd name="T17" fmla="*/ 1794 h 7025"/>
                <a:gd name="T18" fmla="*/ 1448 w 7040"/>
                <a:gd name="T19" fmla="*/ 1237 h 7025"/>
                <a:gd name="T20" fmla="*/ 2052 w 7040"/>
                <a:gd name="T21" fmla="*/ 810 h 7025"/>
                <a:gd name="T22" fmla="*/ 2750 w 7040"/>
                <a:gd name="T23" fmla="*/ 536 h 7025"/>
                <a:gd name="T24" fmla="*/ 3520 w 7040"/>
                <a:gd name="T25" fmla="*/ 439 h 7025"/>
                <a:gd name="T26" fmla="*/ 4289 w 7040"/>
                <a:gd name="T27" fmla="*/ 536 h 7025"/>
                <a:gd name="T28" fmla="*/ 4988 w 7040"/>
                <a:gd name="T29" fmla="*/ 810 h 7025"/>
                <a:gd name="T30" fmla="*/ 5591 w 7040"/>
                <a:gd name="T31" fmla="*/ 1237 h 7025"/>
                <a:gd name="T32" fmla="*/ 6075 w 7040"/>
                <a:gd name="T33" fmla="*/ 1794 h 7025"/>
                <a:gd name="T34" fmla="*/ 6414 w 7040"/>
                <a:gd name="T35" fmla="*/ 2456 h 7025"/>
                <a:gd name="T36" fmla="*/ 6585 w 7040"/>
                <a:gd name="T37" fmla="*/ 3198 h 7025"/>
                <a:gd name="T38" fmla="*/ 6565 w 7040"/>
                <a:gd name="T39" fmla="*/ 3980 h 7025"/>
                <a:gd name="T40" fmla="*/ 6358 w 7040"/>
                <a:gd name="T41" fmla="*/ 4709 h 7025"/>
                <a:gd name="T42" fmla="*/ 5988 w 7040"/>
                <a:gd name="T43" fmla="*/ 5351 h 7025"/>
                <a:gd name="T44" fmla="*/ 5479 w 7040"/>
                <a:gd name="T45" fmla="*/ 5884 h 7025"/>
                <a:gd name="T46" fmla="*/ 4855 w 7040"/>
                <a:gd name="T47" fmla="*/ 6283 h 7025"/>
                <a:gd name="T48" fmla="*/ 4140 w 7040"/>
                <a:gd name="T49" fmla="*/ 6524 h 7025"/>
                <a:gd name="T50" fmla="*/ 3520 w 7040"/>
                <a:gd name="T51" fmla="*/ 0 h 7025"/>
                <a:gd name="T52" fmla="*/ 2640 w 7040"/>
                <a:gd name="T53" fmla="*/ 110 h 7025"/>
                <a:gd name="T54" fmla="*/ 1842 w 7040"/>
                <a:gd name="T55" fmla="*/ 424 h 7025"/>
                <a:gd name="T56" fmla="*/ 1153 w 7040"/>
                <a:gd name="T57" fmla="*/ 912 h 7025"/>
                <a:gd name="T58" fmla="*/ 600 w 7040"/>
                <a:gd name="T59" fmla="*/ 1548 h 7025"/>
                <a:gd name="T60" fmla="*/ 213 w 7040"/>
                <a:gd name="T61" fmla="*/ 2305 h 7025"/>
                <a:gd name="T62" fmla="*/ 18 w 7040"/>
                <a:gd name="T63" fmla="*/ 3153 h 7025"/>
                <a:gd name="T64" fmla="*/ 40 w 7040"/>
                <a:gd name="T65" fmla="*/ 4047 h 7025"/>
                <a:gd name="T66" fmla="*/ 276 w 7040"/>
                <a:gd name="T67" fmla="*/ 4880 h 7025"/>
                <a:gd name="T68" fmla="*/ 699 w 7040"/>
                <a:gd name="T69" fmla="*/ 5614 h 7025"/>
                <a:gd name="T70" fmla="*/ 1280 w 7040"/>
                <a:gd name="T71" fmla="*/ 6222 h 7025"/>
                <a:gd name="T72" fmla="*/ 1993 w 7040"/>
                <a:gd name="T73" fmla="*/ 6678 h 7025"/>
                <a:gd name="T74" fmla="*/ 2810 w 7040"/>
                <a:gd name="T75" fmla="*/ 6953 h 7025"/>
                <a:gd name="T76" fmla="*/ 3702 w 7040"/>
                <a:gd name="T77" fmla="*/ 7020 h 7025"/>
                <a:gd name="T78" fmla="*/ 4567 w 7040"/>
                <a:gd name="T79" fmla="*/ 6867 h 7025"/>
                <a:gd name="T80" fmla="*/ 5345 w 7040"/>
                <a:gd name="T81" fmla="*/ 6517 h 7025"/>
                <a:gd name="T82" fmla="*/ 6009 w 7040"/>
                <a:gd name="T83" fmla="*/ 5996 h 7025"/>
                <a:gd name="T84" fmla="*/ 6531 w 7040"/>
                <a:gd name="T85" fmla="*/ 5333 h 7025"/>
                <a:gd name="T86" fmla="*/ 6882 w 7040"/>
                <a:gd name="T87" fmla="*/ 4556 h 7025"/>
                <a:gd name="T88" fmla="*/ 7036 w 7040"/>
                <a:gd name="T89" fmla="*/ 3693 h 7025"/>
                <a:gd name="T90" fmla="*/ 6969 w 7040"/>
                <a:gd name="T91" fmla="*/ 2805 h 7025"/>
                <a:gd name="T92" fmla="*/ 6693 w 7040"/>
                <a:gd name="T93" fmla="*/ 1990 h 7025"/>
                <a:gd name="T94" fmla="*/ 6237 w 7040"/>
                <a:gd name="T95" fmla="*/ 1278 h 7025"/>
                <a:gd name="T96" fmla="*/ 5626 w 7040"/>
                <a:gd name="T97" fmla="*/ 697 h 7025"/>
                <a:gd name="T98" fmla="*/ 4891 w 7040"/>
                <a:gd name="T99" fmla="*/ 276 h 7025"/>
                <a:gd name="T100" fmla="*/ 4056 w 7040"/>
                <a:gd name="T101" fmla="*/ 40 h 702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</a:cxnLst>
              <a:rect l="0" t="0" r="r" b="b"/>
              <a:pathLst>
                <a:path w="7040" h="7025">
                  <a:moveTo>
                    <a:pt x="3520" y="6586"/>
                  </a:moveTo>
                  <a:lnTo>
                    <a:pt x="3362" y="6582"/>
                  </a:lnTo>
                  <a:lnTo>
                    <a:pt x="3205" y="6570"/>
                  </a:lnTo>
                  <a:lnTo>
                    <a:pt x="3051" y="6551"/>
                  </a:lnTo>
                  <a:lnTo>
                    <a:pt x="2899" y="6524"/>
                  </a:lnTo>
                  <a:lnTo>
                    <a:pt x="2750" y="6489"/>
                  </a:lnTo>
                  <a:lnTo>
                    <a:pt x="2604" y="6447"/>
                  </a:lnTo>
                  <a:lnTo>
                    <a:pt x="2460" y="6399"/>
                  </a:lnTo>
                  <a:lnTo>
                    <a:pt x="2320" y="6344"/>
                  </a:lnTo>
                  <a:lnTo>
                    <a:pt x="2185" y="6283"/>
                  </a:lnTo>
                  <a:lnTo>
                    <a:pt x="2052" y="6214"/>
                  </a:lnTo>
                  <a:lnTo>
                    <a:pt x="1922" y="6141"/>
                  </a:lnTo>
                  <a:lnTo>
                    <a:pt x="1797" y="6061"/>
                  </a:lnTo>
                  <a:lnTo>
                    <a:pt x="1677" y="5976"/>
                  </a:lnTo>
                  <a:lnTo>
                    <a:pt x="1560" y="5884"/>
                  </a:lnTo>
                  <a:lnTo>
                    <a:pt x="1448" y="5788"/>
                  </a:lnTo>
                  <a:lnTo>
                    <a:pt x="1342" y="5685"/>
                  </a:lnTo>
                  <a:lnTo>
                    <a:pt x="1240" y="5579"/>
                  </a:lnTo>
                  <a:lnTo>
                    <a:pt x="1142" y="5468"/>
                  </a:lnTo>
                  <a:lnTo>
                    <a:pt x="1051" y="5351"/>
                  </a:lnTo>
                  <a:lnTo>
                    <a:pt x="965" y="5231"/>
                  </a:lnTo>
                  <a:lnTo>
                    <a:pt x="885" y="5106"/>
                  </a:lnTo>
                  <a:lnTo>
                    <a:pt x="812" y="4977"/>
                  </a:lnTo>
                  <a:lnTo>
                    <a:pt x="743" y="4844"/>
                  </a:lnTo>
                  <a:lnTo>
                    <a:pt x="682" y="4709"/>
                  </a:lnTo>
                  <a:lnTo>
                    <a:pt x="626" y="4569"/>
                  </a:lnTo>
                  <a:lnTo>
                    <a:pt x="578" y="4426"/>
                  </a:lnTo>
                  <a:lnTo>
                    <a:pt x="536" y="4280"/>
                  </a:lnTo>
                  <a:lnTo>
                    <a:pt x="502" y="4132"/>
                  </a:lnTo>
                  <a:lnTo>
                    <a:pt x="475" y="3980"/>
                  </a:lnTo>
                  <a:lnTo>
                    <a:pt x="455" y="3827"/>
                  </a:lnTo>
                  <a:lnTo>
                    <a:pt x="443" y="3670"/>
                  </a:lnTo>
                  <a:lnTo>
                    <a:pt x="439" y="3513"/>
                  </a:lnTo>
                  <a:lnTo>
                    <a:pt x="443" y="3354"/>
                  </a:lnTo>
                  <a:lnTo>
                    <a:pt x="455" y="3198"/>
                  </a:lnTo>
                  <a:lnTo>
                    <a:pt x="475" y="3044"/>
                  </a:lnTo>
                  <a:lnTo>
                    <a:pt x="502" y="2893"/>
                  </a:lnTo>
                  <a:lnTo>
                    <a:pt x="536" y="2745"/>
                  </a:lnTo>
                  <a:lnTo>
                    <a:pt x="578" y="2598"/>
                  </a:lnTo>
                  <a:lnTo>
                    <a:pt x="626" y="2456"/>
                  </a:lnTo>
                  <a:lnTo>
                    <a:pt x="682" y="2316"/>
                  </a:lnTo>
                  <a:lnTo>
                    <a:pt x="743" y="2180"/>
                  </a:lnTo>
                  <a:lnTo>
                    <a:pt x="812" y="2047"/>
                  </a:lnTo>
                  <a:lnTo>
                    <a:pt x="885" y="1919"/>
                  </a:lnTo>
                  <a:lnTo>
                    <a:pt x="965" y="1794"/>
                  </a:lnTo>
                  <a:lnTo>
                    <a:pt x="1051" y="1674"/>
                  </a:lnTo>
                  <a:lnTo>
                    <a:pt x="1142" y="1557"/>
                  </a:lnTo>
                  <a:lnTo>
                    <a:pt x="1240" y="1446"/>
                  </a:lnTo>
                  <a:lnTo>
                    <a:pt x="1342" y="1340"/>
                  </a:lnTo>
                  <a:lnTo>
                    <a:pt x="1448" y="1237"/>
                  </a:lnTo>
                  <a:lnTo>
                    <a:pt x="1560" y="1141"/>
                  </a:lnTo>
                  <a:lnTo>
                    <a:pt x="1677" y="1049"/>
                  </a:lnTo>
                  <a:lnTo>
                    <a:pt x="1797" y="964"/>
                  </a:lnTo>
                  <a:lnTo>
                    <a:pt x="1922" y="884"/>
                  </a:lnTo>
                  <a:lnTo>
                    <a:pt x="2052" y="810"/>
                  </a:lnTo>
                  <a:lnTo>
                    <a:pt x="2185" y="742"/>
                  </a:lnTo>
                  <a:lnTo>
                    <a:pt x="2320" y="680"/>
                  </a:lnTo>
                  <a:lnTo>
                    <a:pt x="2460" y="625"/>
                  </a:lnTo>
                  <a:lnTo>
                    <a:pt x="2604" y="577"/>
                  </a:lnTo>
                  <a:lnTo>
                    <a:pt x="2750" y="536"/>
                  </a:lnTo>
                  <a:lnTo>
                    <a:pt x="2899" y="501"/>
                  </a:lnTo>
                  <a:lnTo>
                    <a:pt x="3051" y="474"/>
                  </a:lnTo>
                  <a:lnTo>
                    <a:pt x="3205" y="454"/>
                  </a:lnTo>
                  <a:lnTo>
                    <a:pt x="3362" y="443"/>
                  </a:lnTo>
                  <a:lnTo>
                    <a:pt x="3520" y="439"/>
                  </a:lnTo>
                  <a:lnTo>
                    <a:pt x="3678" y="443"/>
                  </a:lnTo>
                  <a:lnTo>
                    <a:pt x="3834" y="454"/>
                  </a:lnTo>
                  <a:lnTo>
                    <a:pt x="3989" y="474"/>
                  </a:lnTo>
                  <a:lnTo>
                    <a:pt x="4140" y="501"/>
                  </a:lnTo>
                  <a:lnTo>
                    <a:pt x="4289" y="536"/>
                  </a:lnTo>
                  <a:lnTo>
                    <a:pt x="4436" y="577"/>
                  </a:lnTo>
                  <a:lnTo>
                    <a:pt x="4579" y="625"/>
                  </a:lnTo>
                  <a:lnTo>
                    <a:pt x="4719" y="680"/>
                  </a:lnTo>
                  <a:lnTo>
                    <a:pt x="4855" y="742"/>
                  </a:lnTo>
                  <a:lnTo>
                    <a:pt x="4988" y="810"/>
                  </a:lnTo>
                  <a:lnTo>
                    <a:pt x="5117" y="884"/>
                  </a:lnTo>
                  <a:lnTo>
                    <a:pt x="5242" y="964"/>
                  </a:lnTo>
                  <a:lnTo>
                    <a:pt x="5362" y="1049"/>
                  </a:lnTo>
                  <a:lnTo>
                    <a:pt x="5479" y="1141"/>
                  </a:lnTo>
                  <a:lnTo>
                    <a:pt x="5591" y="1237"/>
                  </a:lnTo>
                  <a:lnTo>
                    <a:pt x="5698" y="1340"/>
                  </a:lnTo>
                  <a:lnTo>
                    <a:pt x="5800" y="1446"/>
                  </a:lnTo>
                  <a:lnTo>
                    <a:pt x="5897" y="1557"/>
                  </a:lnTo>
                  <a:lnTo>
                    <a:pt x="5988" y="1674"/>
                  </a:lnTo>
                  <a:lnTo>
                    <a:pt x="6075" y="1794"/>
                  </a:lnTo>
                  <a:lnTo>
                    <a:pt x="6154" y="1919"/>
                  </a:lnTo>
                  <a:lnTo>
                    <a:pt x="6228" y="2047"/>
                  </a:lnTo>
                  <a:lnTo>
                    <a:pt x="6297" y="2180"/>
                  </a:lnTo>
                  <a:lnTo>
                    <a:pt x="6358" y="2316"/>
                  </a:lnTo>
                  <a:lnTo>
                    <a:pt x="6414" y="2456"/>
                  </a:lnTo>
                  <a:lnTo>
                    <a:pt x="6462" y="2598"/>
                  </a:lnTo>
                  <a:lnTo>
                    <a:pt x="6503" y="2745"/>
                  </a:lnTo>
                  <a:lnTo>
                    <a:pt x="6538" y="2893"/>
                  </a:lnTo>
                  <a:lnTo>
                    <a:pt x="6565" y="3044"/>
                  </a:lnTo>
                  <a:lnTo>
                    <a:pt x="6585" y="3198"/>
                  </a:lnTo>
                  <a:lnTo>
                    <a:pt x="6597" y="3354"/>
                  </a:lnTo>
                  <a:lnTo>
                    <a:pt x="6601" y="3513"/>
                  </a:lnTo>
                  <a:lnTo>
                    <a:pt x="6597" y="3670"/>
                  </a:lnTo>
                  <a:lnTo>
                    <a:pt x="6585" y="3827"/>
                  </a:lnTo>
                  <a:lnTo>
                    <a:pt x="6565" y="3980"/>
                  </a:lnTo>
                  <a:lnTo>
                    <a:pt x="6538" y="4132"/>
                  </a:lnTo>
                  <a:lnTo>
                    <a:pt x="6503" y="4280"/>
                  </a:lnTo>
                  <a:lnTo>
                    <a:pt x="6462" y="4426"/>
                  </a:lnTo>
                  <a:lnTo>
                    <a:pt x="6414" y="4569"/>
                  </a:lnTo>
                  <a:lnTo>
                    <a:pt x="6358" y="4709"/>
                  </a:lnTo>
                  <a:lnTo>
                    <a:pt x="6297" y="4844"/>
                  </a:lnTo>
                  <a:lnTo>
                    <a:pt x="6228" y="4977"/>
                  </a:lnTo>
                  <a:lnTo>
                    <a:pt x="6154" y="5106"/>
                  </a:lnTo>
                  <a:lnTo>
                    <a:pt x="6075" y="5231"/>
                  </a:lnTo>
                  <a:lnTo>
                    <a:pt x="5988" y="5351"/>
                  </a:lnTo>
                  <a:lnTo>
                    <a:pt x="5897" y="5468"/>
                  </a:lnTo>
                  <a:lnTo>
                    <a:pt x="5800" y="5579"/>
                  </a:lnTo>
                  <a:lnTo>
                    <a:pt x="5698" y="5685"/>
                  </a:lnTo>
                  <a:lnTo>
                    <a:pt x="5591" y="5788"/>
                  </a:lnTo>
                  <a:lnTo>
                    <a:pt x="5479" y="5884"/>
                  </a:lnTo>
                  <a:lnTo>
                    <a:pt x="5362" y="5976"/>
                  </a:lnTo>
                  <a:lnTo>
                    <a:pt x="5242" y="6061"/>
                  </a:lnTo>
                  <a:lnTo>
                    <a:pt x="5117" y="6141"/>
                  </a:lnTo>
                  <a:lnTo>
                    <a:pt x="4988" y="6214"/>
                  </a:lnTo>
                  <a:lnTo>
                    <a:pt x="4855" y="6283"/>
                  </a:lnTo>
                  <a:lnTo>
                    <a:pt x="4719" y="6344"/>
                  </a:lnTo>
                  <a:lnTo>
                    <a:pt x="4579" y="6399"/>
                  </a:lnTo>
                  <a:lnTo>
                    <a:pt x="4436" y="6447"/>
                  </a:lnTo>
                  <a:lnTo>
                    <a:pt x="4289" y="6489"/>
                  </a:lnTo>
                  <a:lnTo>
                    <a:pt x="4140" y="6524"/>
                  </a:lnTo>
                  <a:lnTo>
                    <a:pt x="3989" y="6551"/>
                  </a:lnTo>
                  <a:lnTo>
                    <a:pt x="3834" y="6570"/>
                  </a:lnTo>
                  <a:lnTo>
                    <a:pt x="3678" y="6582"/>
                  </a:lnTo>
                  <a:lnTo>
                    <a:pt x="3520" y="6586"/>
                  </a:lnTo>
                  <a:close/>
                  <a:moveTo>
                    <a:pt x="3520" y="0"/>
                  </a:moveTo>
                  <a:lnTo>
                    <a:pt x="3338" y="5"/>
                  </a:lnTo>
                  <a:lnTo>
                    <a:pt x="3160" y="18"/>
                  </a:lnTo>
                  <a:lnTo>
                    <a:pt x="2984" y="40"/>
                  </a:lnTo>
                  <a:lnTo>
                    <a:pt x="2810" y="71"/>
                  </a:lnTo>
                  <a:lnTo>
                    <a:pt x="2640" y="110"/>
                  </a:lnTo>
                  <a:lnTo>
                    <a:pt x="2473" y="157"/>
                  </a:lnTo>
                  <a:lnTo>
                    <a:pt x="2309" y="213"/>
                  </a:lnTo>
                  <a:lnTo>
                    <a:pt x="2149" y="276"/>
                  </a:lnTo>
                  <a:lnTo>
                    <a:pt x="1993" y="346"/>
                  </a:lnTo>
                  <a:lnTo>
                    <a:pt x="1842" y="424"/>
                  </a:lnTo>
                  <a:lnTo>
                    <a:pt x="1695" y="508"/>
                  </a:lnTo>
                  <a:lnTo>
                    <a:pt x="1552" y="600"/>
                  </a:lnTo>
                  <a:lnTo>
                    <a:pt x="1414" y="697"/>
                  </a:lnTo>
                  <a:lnTo>
                    <a:pt x="1280" y="802"/>
                  </a:lnTo>
                  <a:lnTo>
                    <a:pt x="1153" y="912"/>
                  </a:lnTo>
                  <a:lnTo>
                    <a:pt x="1031" y="1028"/>
                  </a:lnTo>
                  <a:lnTo>
                    <a:pt x="914" y="1151"/>
                  </a:lnTo>
                  <a:lnTo>
                    <a:pt x="803" y="1278"/>
                  </a:lnTo>
                  <a:lnTo>
                    <a:pt x="699" y="1411"/>
                  </a:lnTo>
                  <a:lnTo>
                    <a:pt x="600" y="1548"/>
                  </a:lnTo>
                  <a:lnTo>
                    <a:pt x="509" y="1691"/>
                  </a:lnTo>
                  <a:lnTo>
                    <a:pt x="424" y="1838"/>
                  </a:lnTo>
                  <a:lnTo>
                    <a:pt x="347" y="1990"/>
                  </a:lnTo>
                  <a:lnTo>
                    <a:pt x="276" y="2145"/>
                  </a:lnTo>
                  <a:lnTo>
                    <a:pt x="213" y="2305"/>
                  </a:lnTo>
                  <a:lnTo>
                    <a:pt x="158" y="2468"/>
                  </a:lnTo>
                  <a:lnTo>
                    <a:pt x="110" y="2634"/>
                  </a:lnTo>
                  <a:lnTo>
                    <a:pt x="71" y="2805"/>
                  </a:lnTo>
                  <a:lnTo>
                    <a:pt x="40" y="2978"/>
                  </a:lnTo>
                  <a:lnTo>
                    <a:pt x="18" y="3153"/>
                  </a:lnTo>
                  <a:lnTo>
                    <a:pt x="4" y="3332"/>
                  </a:lnTo>
                  <a:lnTo>
                    <a:pt x="0" y="3513"/>
                  </a:lnTo>
                  <a:lnTo>
                    <a:pt x="4" y="3693"/>
                  </a:lnTo>
                  <a:lnTo>
                    <a:pt x="18" y="3872"/>
                  </a:lnTo>
                  <a:lnTo>
                    <a:pt x="40" y="4047"/>
                  </a:lnTo>
                  <a:lnTo>
                    <a:pt x="71" y="4220"/>
                  </a:lnTo>
                  <a:lnTo>
                    <a:pt x="110" y="4390"/>
                  </a:lnTo>
                  <a:lnTo>
                    <a:pt x="158" y="4556"/>
                  </a:lnTo>
                  <a:lnTo>
                    <a:pt x="213" y="4720"/>
                  </a:lnTo>
                  <a:lnTo>
                    <a:pt x="276" y="4880"/>
                  </a:lnTo>
                  <a:lnTo>
                    <a:pt x="347" y="5035"/>
                  </a:lnTo>
                  <a:lnTo>
                    <a:pt x="424" y="5187"/>
                  </a:lnTo>
                  <a:lnTo>
                    <a:pt x="509" y="5333"/>
                  </a:lnTo>
                  <a:lnTo>
                    <a:pt x="600" y="5476"/>
                  </a:lnTo>
                  <a:lnTo>
                    <a:pt x="699" y="5614"/>
                  </a:lnTo>
                  <a:lnTo>
                    <a:pt x="803" y="5747"/>
                  </a:lnTo>
                  <a:lnTo>
                    <a:pt x="914" y="5874"/>
                  </a:lnTo>
                  <a:lnTo>
                    <a:pt x="1031" y="5996"/>
                  </a:lnTo>
                  <a:lnTo>
                    <a:pt x="1153" y="6112"/>
                  </a:lnTo>
                  <a:lnTo>
                    <a:pt x="1280" y="6222"/>
                  </a:lnTo>
                  <a:lnTo>
                    <a:pt x="1414" y="6327"/>
                  </a:lnTo>
                  <a:lnTo>
                    <a:pt x="1552" y="6425"/>
                  </a:lnTo>
                  <a:lnTo>
                    <a:pt x="1695" y="6517"/>
                  </a:lnTo>
                  <a:lnTo>
                    <a:pt x="1842" y="6601"/>
                  </a:lnTo>
                  <a:lnTo>
                    <a:pt x="1993" y="6678"/>
                  </a:lnTo>
                  <a:lnTo>
                    <a:pt x="2149" y="6748"/>
                  </a:lnTo>
                  <a:lnTo>
                    <a:pt x="2309" y="6812"/>
                  </a:lnTo>
                  <a:lnTo>
                    <a:pt x="2473" y="6867"/>
                  </a:lnTo>
                  <a:lnTo>
                    <a:pt x="2640" y="6914"/>
                  </a:lnTo>
                  <a:lnTo>
                    <a:pt x="2810" y="6953"/>
                  </a:lnTo>
                  <a:lnTo>
                    <a:pt x="2984" y="6984"/>
                  </a:lnTo>
                  <a:lnTo>
                    <a:pt x="3160" y="7006"/>
                  </a:lnTo>
                  <a:lnTo>
                    <a:pt x="3338" y="7020"/>
                  </a:lnTo>
                  <a:lnTo>
                    <a:pt x="3520" y="7025"/>
                  </a:lnTo>
                  <a:lnTo>
                    <a:pt x="3702" y="7020"/>
                  </a:lnTo>
                  <a:lnTo>
                    <a:pt x="3880" y="7006"/>
                  </a:lnTo>
                  <a:lnTo>
                    <a:pt x="4056" y="6984"/>
                  </a:lnTo>
                  <a:lnTo>
                    <a:pt x="4230" y="6953"/>
                  </a:lnTo>
                  <a:lnTo>
                    <a:pt x="4400" y="6914"/>
                  </a:lnTo>
                  <a:lnTo>
                    <a:pt x="4567" y="6867"/>
                  </a:lnTo>
                  <a:lnTo>
                    <a:pt x="4731" y="6812"/>
                  </a:lnTo>
                  <a:lnTo>
                    <a:pt x="4891" y="6748"/>
                  </a:lnTo>
                  <a:lnTo>
                    <a:pt x="5047" y="6678"/>
                  </a:lnTo>
                  <a:lnTo>
                    <a:pt x="5197" y="6601"/>
                  </a:lnTo>
                  <a:lnTo>
                    <a:pt x="5345" y="6517"/>
                  </a:lnTo>
                  <a:lnTo>
                    <a:pt x="5488" y="6425"/>
                  </a:lnTo>
                  <a:lnTo>
                    <a:pt x="5626" y="6327"/>
                  </a:lnTo>
                  <a:lnTo>
                    <a:pt x="5759" y="6222"/>
                  </a:lnTo>
                  <a:lnTo>
                    <a:pt x="5886" y="6112"/>
                  </a:lnTo>
                  <a:lnTo>
                    <a:pt x="6009" y="5996"/>
                  </a:lnTo>
                  <a:lnTo>
                    <a:pt x="6126" y="5874"/>
                  </a:lnTo>
                  <a:lnTo>
                    <a:pt x="6237" y="5747"/>
                  </a:lnTo>
                  <a:lnTo>
                    <a:pt x="6341" y="5614"/>
                  </a:lnTo>
                  <a:lnTo>
                    <a:pt x="6439" y="5476"/>
                  </a:lnTo>
                  <a:lnTo>
                    <a:pt x="6531" y="5333"/>
                  </a:lnTo>
                  <a:lnTo>
                    <a:pt x="6616" y="5187"/>
                  </a:lnTo>
                  <a:lnTo>
                    <a:pt x="6693" y="5035"/>
                  </a:lnTo>
                  <a:lnTo>
                    <a:pt x="6764" y="4880"/>
                  </a:lnTo>
                  <a:lnTo>
                    <a:pt x="6827" y="4720"/>
                  </a:lnTo>
                  <a:lnTo>
                    <a:pt x="6882" y="4556"/>
                  </a:lnTo>
                  <a:lnTo>
                    <a:pt x="6930" y="4390"/>
                  </a:lnTo>
                  <a:lnTo>
                    <a:pt x="6969" y="4220"/>
                  </a:lnTo>
                  <a:lnTo>
                    <a:pt x="7000" y="4047"/>
                  </a:lnTo>
                  <a:lnTo>
                    <a:pt x="7022" y="3872"/>
                  </a:lnTo>
                  <a:lnTo>
                    <a:pt x="7036" y="3693"/>
                  </a:lnTo>
                  <a:lnTo>
                    <a:pt x="7040" y="3513"/>
                  </a:lnTo>
                  <a:lnTo>
                    <a:pt x="7036" y="3332"/>
                  </a:lnTo>
                  <a:lnTo>
                    <a:pt x="7022" y="3153"/>
                  </a:lnTo>
                  <a:lnTo>
                    <a:pt x="7000" y="2978"/>
                  </a:lnTo>
                  <a:lnTo>
                    <a:pt x="6969" y="2805"/>
                  </a:lnTo>
                  <a:lnTo>
                    <a:pt x="6930" y="2634"/>
                  </a:lnTo>
                  <a:lnTo>
                    <a:pt x="6882" y="2468"/>
                  </a:lnTo>
                  <a:lnTo>
                    <a:pt x="6827" y="2305"/>
                  </a:lnTo>
                  <a:lnTo>
                    <a:pt x="6764" y="2145"/>
                  </a:lnTo>
                  <a:lnTo>
                    <a:pt x="6693" y="1990"/>
                  </a:lnTo>
                  <a:lnTo>
                    <a:pt x="6616" y="1838"/>
                  </a:lnTo>
                  <a:lnTo>
                    <a:pt x="6531" y="1691"/>
                  </a:lnTo>
                  <a:lnTo>
                    <a:pt x="6439" y="1548"/>
                  </a:lnTo>
                  <a:lnTo>
                    <a:pt x="6341" y="1411"/>
                  </a:lnTo>
                  <a:lnTo>
                    <a:pt x="6237" y="1278"/>
                  </a:lnTo>
                  <a:lnTo>
                    <a:pt x="6126" y="1151"/>
                  </a:lnTo>
                  <a:lnTo>
                    <a:pt x="6009" y="1028"/>
                  </a:lnTo>
                  <a:lnTo>
                    <a:pt x="5886" y="912"/>
                  </a:lnTo>
                  <a:lnTo>
                    <a:pt x="5759" y="802"/>
                  </a:lnTo>
                  <a:lnTo>
                    <a:pt x="5626" y="697"/>
                  </a:lnTo>
                  <a:lnTo>
                    <a:pt x="5488" y="600"/>
                  </a:lnTo>
                  <a:lnTo>
                    <a:pt x="5345" y="508"/>
                  </a:lnTo>
                  <a:lnTo>
                    <a:pt x="5197" y="424"/>
                  </a:lnTo>
                  <a:lnTo>
                    <a:pt x="5047" y="346"/>
                  </a:lnTo>
                  <a:lnTo>
                    <a:pt x="4891" y="276"/>
                  </a:lnTo>
                  <a:lnTo>
                    <a:pt x="4731" y="213"/>
                  </a:lnTo>
                  <a:lnTo>
                    <a:pt x="4567" y="157"/>
                  </a:lnTo>
                  <a:lnTo>
                    <a:pt x="4400" y="110"/>
                  </a:lnTo>
                  <a:lnTo>
                    <a:pt x="4230" y="71"/>
                  </a:lnTo>
                  <a:lnTo>
                    <a:pt x="4056" y="40"/>
                  </a:lnTo>
                  <a:lnTo>
                    <a:pt x="3880" y="18"/>
                  </a:lnTo>
                  <a:lnTo>
                    <a:pt x="3702" y="5"/>
                  </a:lnTo>
                  <a:lnTo>
                    <a:pt x="3520" y="0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40" tIns="45720" rIns="91440" bIns="45720" numCol="1" anchor="t" anchorCtr="0" compatLnSpc="1"/>
            <a:lstStyle/>
            <a:p>
              <a:endParaRPr lang="id-ID"/>
            </a:p>
          </p:txBody>
        </p:sp>
        <p:sp>
          <p:nvSpPr>
            <p:cNvPr id="56" name="Freeform 76"/>
            <p:cNvSpPr>
              <a:spLocks noEditPoints="1"/>
            </p:cNvSpPr>
            <p:nvPr/>
          </p:nvSpPr>
          <p:spPr bwMode="auto">
            <a:xfrm>
              <a:off x="4852988" y="2378076"/>
              <a:ext cx="173038" cy="171450"/>
            </a:xfrm>
            <a:custGeom>
              <a:avLst/>
              <a:gdLst>
                <a:gd name="T0" fmla="*/ 1708 w 4023"/>
                <a:gd name="T1" fmla="*/ 3482 h 4015"/>
                <a:gd name="T2" fmla="*/ 1358 w 4023"/>
                <a:gd name="T3" fmla="*/ 3364 h 4015"/>
                <a:gd name="T4" fmla="*/ 1052 w 4023"/>
                <a:gd name="T5" fmla="*/ 3169 h 4015"/>
                <a:gd name="T6" fmla="*/ 803 w 4023"/>
                <a:gd name="T7" fmla="*/ 2908 h 4015"/>
                <a:gd name="T8" fmla="*/ 621 w 4023"/>
                <a:gd name="T9" fmla="*/ 2593 h 4015"/>
                <a:gd name="T10" fmla="*/ 521 w 4023"/>
                <a:gd name="T11" fmla="*/ 2236 h 4015"/>
                <a:gd name="T12" fmla="*/ 511 w 4023"/>
                <a:gd name="T13" fmla="*/ 1853 h 4015"/>
                <a:gd name="T14" fmla="*/ 595 w 4023"/>
                <a:gd name="T15" fmla="*/ 1490 h 4015"/>
                <a:gd name="T16" fmla="*/ 761 w 4023"/>
                <a:gd name="T17" fmla="*/ 1165 h 4015"/>
                <a:gd name="T18" fmla="*/ 998 w 4023"/>
                <a:gd name="T19" fmla="*/ 893 h 4015"/>
                <a:gd name="T20" fmla="*/ 1293 w 4023"/>
                <a:gd name="T21" fmla="*/ 684 h 4015"/>
                <a:gd name="T22" fmla="*/ 1635 w 4023"/>
                <a:gd name="T23" fmla="*/ 549 h 4015"/>
                <a:gd name="T24" fmla="*/ 2012 w 4023"/>
                <a:gd name="T25" fmla="*/ 502 h 4015"/>
                <a:gd name="T26" fmla="*/ 2389 w 4023"/>
                <a:gd name="T27" fmla="*/ 549 h 4015"/>
                <a:gd name="T28" fmla="*/ 2731 w 4023"/>
                <a:gd name="T29" fmla="*/ 684 h 4015"/>
                <a:gd name="T30" fmla="*/ 3026 w 4023"/>
                <a:gd name="T31" fmla="*/ 893 h 4015"/>
                <a:gd name="T32" fmla="*/ 3263 w 4023"/>
                <a:gd name="T33" fmla="*/ 1165 h 4015"/>
                <a:gd name="T34" fmla="*/ 3429 w 4023"/>
                <a:gd name="T35" fmla="*/ 1490 h 4015"/>
                <a:gd name="T36" fmla="*/ 3513 w 4023"/>
                <a:gd name="T37" fmla="*/ 1853 h 4015"/>
                <a:gd name="T38" fmla="*/ 3503 w 4023"/>
                <a:gd name="T39" fmla="*/ 2236 h 4015"/>
                <a:gd name="T40" fmla="*/ 3402 w 4023"/>
                <a:gd name="T41" fmla="*/ 2593 h 4015"/>
                <a:gd name="T42" fmla="*/ 3221 w 4023"/>
                <a:gd name="T43" fmla="*/ 2908 h 4015"/>
                <a:gd name="T44" fmla="*/ 2971 w 4023"/>
                <a:gd name="T45" fmla="*/ 3169 h 4015"/>
                <a:gd name="T46" fmla="*/ 2665 w 4023"/>
                <a:gd name="T47" fmla="*/ 3364 h 4015"/>
                <a:gd name="T48" fmla="*/ 2316 w 4023"/>
                <a:gd name="T49" fmla="*/ 3482 h 4015"/>
                <a:gd name="T50" fmla="*/ 2012 w 4023"/>
                <a:gd name="T51" fmla="*/ 0 h 4015"/>
                <a:gd name="T52" fmla="*/ 1509 w 4023"/>
                <a:gd name="T53" fmla="*/ 63 h 4015"/>
                <a:gd name="T54" fmla="*/ 1053 w 4023"/>
                <a:gd name="T55" fmla="*/ 242 h 4015"/>
                <a:gd name="T56" fmla="*/ 659 w 4023"/>
                <a:gd name="T57" fmla="*/ 521 h 4015"/>
                <a:gd name="T58" fmla="*/ 344 w 4023"/>
                <a:gd name="T59" fmla="*/ 884 h 4015"/>
                <a:gd name="T60" fmla="*/ 122 w 4023"/>
                <a:gd name="T61" fmla="*/ 1317 h 4015"/>
                <a:gd name="T62" fmla="*/ 11 w 4023"/>
                <a:gd name="T63" fmla="*/ 1802 h 4015"/>
                <a:gd name="T64" fmla="*/ 23 w 4023"/>
                <a:gd name="T65" fmla="*/ 2313 h 4015"/>
                <a:gd name="T66" fmla="*/ 159 w 4023"/>
                <a:gd name="T67" fmla="*/ 2788 h 4015"/>
                <a:gd name="T68" fmla="*/ 399 w 4023"/>
                <a:gd name="T69" fmla="*/ 3209 h 4015"/>
                <a:gd name="T70" fmla="*/ 732 w 4023"/>
                <a:gd name="T71" fmla="*/ 3556 h 4015"/>
                <a:gd name="T72" fmla="*/ 1139 w 4023"/>
                <a:gd name="T73" fmla="*/ 3817 h 4015"/>
                <a:gd name="T74" fmla="*/ 1606 w 4023"/>
                <a:gd name="T75" fmla="*/ 3974 h 4015"/>
                <a:gd name="T76" fmla="*/ 2115 w 4023"/>
                <a:gd name="T77" fmla="*/ 4012 h 4015"/>
                <a:gd name="T78" fmla="*/ 2610 w 4023"/>
                <a:gd name="T79" fmla="*/ 3925 h 4015"/>
                <a:gd name="T80" fmla="*/ 3055 w 4023"/>
                <a:gd name="T81" fmla="*/ 3724 h 4015"/>
                <a:gd name="T82" fmla="*/ 3435 w 4023"/>
                <a:gd name="T83" fmla="*/ 3427 h 4015"/>
                <a:gd name="T84" fmla="*/ 3733 w 4023"/>
                <a:gd name="T85" fmla="*/ 3048 h 4015"/>
                <a:gd name="T86" fmla="*/ 3933 w 4023"/>
                <a:gd name="T87" fmla="*/ 2605 h 4015"/>
                <a:gd name="T88" fmla="*/ 4021 w 4023"/>
                <a:gd name="T89" fmla="*/ 2111 h 4015"/>
                <a:gd name="T90" fmla="*/ 3983 w 4023"/>
                <a:gd name="T91" fmla="*/ 1603 h 4015"/>
                <a:gd name="T92" fmla="*/ 3825 w 4023"/>
                <a:gd name="T93" fmla="*/ 1137 h 4015"/>
                <a:gd name="T94" fmla="*/ 3565 w 4023"/>
                <a:gd name="T95" fmla="*/ 731 h 4015"/>
                <a:gd name="T96" fmla="*/ 3216 w 4023"/>
                <a:gd name="T97" fmla="*/ 399 h 4015"/>
                <a:gd name="T98" fmla="*/ 2795 w 4023"/>
                <a:gd name="T99" fmla="*/ 158 h 4015"/>
                <a:gd name="T100" fmla="*/ 2318 w 4023"/>
                <a:gd name="T101" fmla="*/ 23 h 401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</a:cxnLst>
              <a:rect l="0" t="0" r="r" b="b"/>
              <a:pathLst>
                <a:path w="4023" h="4015">
                  <a:moveTo>
                    <a:pt x="2012" y="3513"/>
                  </a:moveTo>
                  <a:lnTo>
                    <a:pt x="1934" y="3511"/>
                  </a:lnTo>
                  <a:lnTo>
                    <a:pt x="1858" y="3505"/>
                  </a:lnTo>
                  <a:lnTo>
                    <a:pt x="1782" y="3495"/>
                  </a:lnTo>
                  <a:lnTo>
                    <a:pt x="1708" y="3482"/>
                  </a:lnTo>
                  <a:lnTo>
                    <a:pt x="1635" y="3465"/>
                  </a:lnTo>
                  <a:lnTo>
                    <a:pt x="1564" y="3445"/>
                  </a:lnTo>
                  <a:lnTo>
                    <a:pt x="1493" y="3422"/>
                  </a:lnTo>
                  <a:lnTo>
                    <a:pt x="1425" y="3395"/>
                  </a:lnTo>
                  <a:lnTo>
                    <a:pt x="1358" y="3364"/>
                  </a:lnTo>
                  <a:lnTo>
                    <a:pt x="1293" y="3331"/>
                  </a:lnTo>
                  <a:lnTo>
                    <a:pt x="1230" y="3294"/>
                  </a:lnTo>
                  <a:lnTo>
                    <a:pt x="1169" y="3255"/>
                  </a:lnTo>
                  <a:lnTo>
                    <a:pt x="1109" y="3213"/>
                  </a:lnTo>
                  <a:lnTo>
                    <a:pt x="1052" y="3169"/>
                  </a:lnTo>
                  <a:lnTo>
                    <a:pt x="998" y="3122"/>
                  </a:lnTo>
                  <a:lnTo>
                    <a:pt x="945" y="3071"/>
                  </a:lnTo>
                  <a:lnTo>
                    <a:pt x="895" y="3019"/>
                  </a:lnTo>
                  <a:lnTo>
                    <a:pt x="848" y="2965"/>
                  </a:lnTo>
                  <a:lnTo>
                    <a:pt x="803" y="2908"/>
                  </a:lnTo>
                  <a:lnTo>
                    <a:pt x="761" y="2849"/>
                  </a:lnTo>
                  <a:lnTo>
                    <a:pt x="722" y="2787"/>
                  </a:lnTo>
                  <a:lnTo>
                    <a:pt x="686" y="2725"/>
                  </a:lnTo>
                  <a:lnTo>
                    <a:pt x="651" y="2660"/>
                  </a:lnTo>
                  <a:lnTo>
                    <a:pt x="621" y="2593"/>
                  </a:lnTo>
                  <a:lnTo>
                    <a:pt x="595" y="2524"/>
                  </a:lnTo>
                  <a:lnTo>
                    <a:pt x="571" y="2455"/>
                  </a:lnTo>
                  <a:lnTo>
                    <a:pt x="551" y="2383"/>
                  </a:lnTo>
                  <a:lnTo>
                    <a:pt x="534" y="2311"/>
                  </a:lnTo>
                  <a:lnTo>
                    <a:pt x="521" y="2236"/>
                  </a:lnTo>
                  <a:lnTo>
                    <a:pt x="511" y="2161"/>
                  </a:lnTo>
                  <a:lnTo>
                    <a:pt x="505" y="2085"/>
                  </a:lnTo>
                  <a:lnTo>
                    <a:pt x="504" y="2008"/>
                  </a:lnTo>
                  <a:lnTo>
                    <a:pt x="505" y="1930"/>
                  </a:lnTo>
                  <a:lnTo>
                    <a:pt x="511" y="1853"/>
                  </a:lnTo>
                  <a:lnTo>
                    <a:pt x="521" y="1778"/>
                  </a:lnTo>
                  <a:lnTo>
                    <a:pt x="534" y="1704"/>
                  </a:lnTo>
                  <a:lnTo>
                    <a:pt x="551" y="1631"/>
                  </a:lnTo>
                  <a:lnTo>
                    <a:pt x="571" y="1560"/>
                  </a:lnTo>
                  <a:lnTo>
                    <a:pt x="595" y="1490"/>
                  </a:lnTo>
                  <a:lnTo>
                    <a:pt x="621" y="1421"/>
                  </a:lnTo>
                  <a:lnTo>
                    <a:pt x="651" y="1355"/>
                  </a:lnTo>
                  <a:lnTo>
                    <a:pt x="686" y="1290"/>
                  </a:lnTo>
                  <a:lnTo>
                    <a:pt x="722" y="1227"/>
                  </a:lnTo>
                  <a:lnTo>
                    <a:pt x="761" y="1165"/>
                  </a:lnTo>
                  <a:lnTo>
                    <a:pt x="803" y="1107"/>
                  </a:lnTo>
                  <a:lnTo>
                    <a:pt x="848" y="1050"/>
                  </a:lnTo>
                  <a:lnTo>
                    <a:pt x="895" y="995"/>
                  </a:lnTo>
                  <a:lnTo>
                    <a:pt x="945" y="943"/>
                  </a:lnTo>
                  <a:lnTo>
                    <a:pt x="998" y="893"/>
                  </a:lnTo>
                  <a:lnTo>
                    <a:pt x="1052" y="845"/>
                  </a:lnTo>
                  <a:lnTo>
                    <a:pt x="1109" y="801"/>
                  </a:lnTo>
                  <a:lnTo>
                    <a:pt x="1169" y="759"/>
                  </a:lnTo>
                  <a:lnTo>
                    <a:pt x="1230" y="720"/>
                  </a:lnTo>
                  <a:lnTo>
                    <a:pt x="1293" y="684"/>
                  </a:lnTo>
                  <a:lnTo>
                    <a:pt x="1358" y="651"/>
                  </a:lnTo>
                  <a:lnTo>
                    <a:pt x="1425" y="620"/>
                  </a:lnTo>
                  <a:lnTo>
                    <a:pt x="1493" y="593"/>
                  </a:lnTo>
                  <a:lnTo>
                    <a:pt x="1564" y="569"/>
                  </a:lnTo>
                  <a:lnTo>
                    <a:pt x="1635" y="549"/>
                  </a:lnTo>
                  <a:lnTo>
                    <a:pt x="1708" y="532"/>
                  </a:lnTo>
                  <a:lnTo>
                    <a:pt x="1782" y="519"/>
                  </a:lnTo>
                  <a:lnTo>
                    <a:pt x="1858" y="510"/>
                  </a:lnTo>
                  <a:lnTo>
                    <a:pt x="1934" y="504"/>
                  </a:lnTo>
                  <a:lnTo>
                    <a:pt x="2012" y="502"/>
                  </a:lnTo>
                  <a:lnTo>
                    <a:pt x="2090" y="504"/>
                  </a:lnTo>
                  <a:lnTo>
                    <a:pt x="2166" y="510"/>
                  </a:lnTo>
                  <a:lnTo>
                    <a:pt x="2242" y="519"/>
                  </a:lnTo>
                  <a:lnTo>
                    <a:pt x="2316" y="532"/>
                  </a:lnTo>
                  <a:lnTo>
                    <a:pt x="2389" y="549"/>
                  </a:lnTo>
                  <a:lnTo>
                    <a:pt x="2460" y="569"/>
                  </a:lnTo>
                  <a:lnTo>
                    <a:pt x="2531" y="593"/>
                  </a:lnTo>
                  <a:lnTo>
                    <a:pt x="2599" y="620"/>
                  </a:lnTo>
                  <a:lnTo>
                    <a:pt x="2665" y="651"/>
                  </a:lnTo>
                  <a:lnTo>
                    <a:pt x="2731" y="684"/>
                  </a:lnTo>
                  <a:lnTo>
                    <a:pt x="2794" y="720"/>
                  </a:lnTo>
                  <a:lnTo>
                    <a:pt x="2855" y="759"/>
                  </a:lnTo>
                  <a:lnTo>
                    <a:pt x="2915" y="801"/>
                  </a:lnTo>
                  <a:lnTo>
                    <a:pt x="2971" y="845"/>
                  </a:lnTo>
                  <a:lnTo>
                    <a:pt x="3026" y="893"/>
                  </a:lnTo>
                  <a:lnTo>
                    <a:pt x="3079" y="943"/>
                  </a:lnTo>
                  <a:lnTo>
                    <a:pt x="3129" y="995"/>
                  </a:lnTo>
                  <a:lnTo>
                    <a:pt x="3176" y="1050"/>
                  </a:lnTo>
                  <a:lnTo>
                    <a:pt x="3221" y="1107"/>
                  </a:lnTo>
                  <a:lnTo>
                    <a:pt x="3263" y="1165"/>
                  </a:lnTo>
                  <a:lnTo>
                    <a:pt x="3302" y="1227"/>
                  </a:lnTo>
                  <a:lnTo>
                    <a:pt x="3338" y="1290"/>
                  </a:lnTo>
                  <a:lnTo>
                    <a:pt x="3372" y="1355"/>
                  </a:lnTo>
                  <a:lnTo>
                    <a:pt x="3402" y="1421"/>
                  </a:lnTo>
                  <a:lnTo>
                    <a:pt x="3429" y="1490"/>
                  </a:lnTo>
                  <a:lnTo>
                    <a:pt x="3453" y="1560"/>
                  </a:lnTo>
                  <a:lnTo>
                    <a:pt x="3473" y="1631"/>
                  </a:lnTo>
                  <a:lnTo>
                    <a:pt x="3490" y="1704"/>
                  </a:lnTo>
                  <a:lnTo>
                    <a:pt x="3503" y="1778"/>
                  </a:lnTo>
                  <a:lnTo>
                    <a:pt x="3513" y="1853"/>
                  </a:lnTo>
                  <a:lnTo>
                    <a:pt x="3518" y="1930"/>
                  </a:lnTo>
                  <a:lnTo>
                    <a:pt x="3520" y="2008"/>
                  </a:lnTo>
                  <a:lnTo>
                    <a:pt x="3518" y="2085"/>
                  </a:lnTo>
                  <a:lnTo>
                    <a:pt x="3513" y="2161"/>
                  </a:lnTo>
                  <a:lnTo>
                    <a:pt x="3503" y="2236"/>
                  </a:lnTo>
                  <a:lnTo>
                    <a:pt x="3490" y="2311"/>
                  </a:lnTo>
                  <a:lnTo>
                    <a:pt x="3473" y="2383"/>
                  </a:lnTo>
                  <a:lnTo>
                    <a:pt x="3453" y="2455"/>
                  </a:lnTo>
                  <a:lnTo>
                    <a:pt x="3429" y="2524"/>
                  </a:lnTo>
                  <a:lnTo>
                    <a:pt x="3402" y="2593"/>
                  </a:lnTo>
                  <a:lnTo>
                    <a:pt x="3372" y="2660"/>
                  </a:lnTo>
                  <a:lnTo>
                    <a:pt x="3338" y="2725"/>
                  </a:lnTo>
                  <a:lnTo>
                    <a:pt x="3302" y="2787"/>
                  </a:lnTo>
                  <a:lnTo>
                    <a:pt x="3263" y="2849"/>
                  </a:lnTo>
                  <a:lnTo>
                    <a:pt x="3221" y="2908"/>
                  </a:lnTo>
                  <a:lnTo>
                    <a:pt x="3176" y="2965"/>
                  </a:lnTo>
                  <a:lnTo>
                    <a:pt x="3129" y="3019"/>
                  </a:lnTo>
                  <a:lnTo>
                    <a:pt x="3079" y="3071"/>
                  </a:lnTo>
                  <a:lnTo>
                    <a:pt x="3026" y="3122"/>
                  </a:lnTo>
                  <a:lnTo>
                    <a:pt x="2971" y="3169"/>
                  </a:lnTo>
                  <a:lnTo>
                    <a:pt x="2915" y="3213"/>
                  </a:lnTo>
                  <a:lnTo>
                    <a:pt x="2855" y="3255"/>
                  </a:lnTo>
                  <a:lnTo>
                    <a:pt x="2794" y="3294"/>
                  </a:lnTo>
                  <a:lnTo>
                    <a:pt x="2731" y="3331"/>
                  </a:lnTo>
                  <a:lnTo>
                    <a:pt x="2665" y="3364"/>
                  </a:lnTo>
                  <a:lnTo>
                    <a:pt x="2599" y="3395"/>
                  </a:lnTo>
                  <a:lnTo>
                    <a:pt x="2531" y="3422"/>
                  </a:lnTo>
                  <a:lnTo>
                    <a:pt x="2460" y="3445"/>
                  </a:lnTo>
                  <a:lnTo>
                    <a:pt x="2389" y="3465"/>
                  </a:lnTo>
                  <a:lnTo>
                    <a:pt x="2316" y="3482"/>
                  </a:lnTo>
                  <a:lnTo>
                    <a:pt x="2242" y="3495"/>
                  </a:lnTo>
                  <a:lnTo>
                    <a:pt x="2166" y="3505"/>
                  </a:lnTo>
                  <a:lnTo>
                    <a:pt x="2090" y="3511"/>
                  </a:lnTo>
                  <a:lnTo>
                    <a:pt x="2012" y="3513"/>
                  </a:lnTo>
                  <a:close/>
                  <a:moveTo>
                    <a:pt x="2012" y="0"/>
                  </a:moveTo>
                  <a:lnTo>
                    <a:pt x="1908" y="3"/>
                  </a:lnTo>
                  <a:lnTo>
                    <a:pt x="1806" y="10"/>
                  </a:lnTo>
                  <a:lnTo>
                    <a:pt x="1706" y="23"/>
                  </a:lnTo>
                  <a:lnTo>
                    <a:pt x="1606" y="41"/>
                  </a:lnTo>
                  <a:lnTo>
                    <a:pt x="1509" y="63"/>
                  </a:lnTo>
                  <a:lnTo>
                    <a:pt x="1413" y="90"/>
                  </a:lnTo>
                  <a:lnTo>
                    <a:pt x="1319" y="122"/>
                  </a:lnTo>
                  <a:lnTo>
                    <a:pt x="1229" y="158"/>
                  </a:lnTo>
                  <a:lnTo>
                    <a:pt x="1139" y="198"/>
                  </a:lnTo>
                  <a:lnTo>
                    <a:pt x="1053" y="242"/>
                  </a:lnTo>
                  <a:lnTo>
                    <a:pt x="968" y="290"/>
                  </a:lnTo>
                  <a:lnTo>
                    <a:pt x="887" y="342"/>
                  </a:lnTo>
                  <a:lnTo>
                    <a:pt x="807" y="399"/>
                  </a:lnTo>
                  <a:lnTo>
                    <a:pt x="732" y="458"/>
                  </a:lnTo>
                  <a:lnTo>
                    <a:pt x="659" y="521"/>
                  </a:lnTo>
                  <a:lnTo>
                    <a:pt x="589" y="587"/>
                  </a:lnTo>
                  <a:lnTo>
                    <a:pt x="523" y="658"/>
                  </a:lnTo>
                  <a:lnTo>
                    <a:pt x="459" y="731"/>
                  </a:lnTo>
                  <a:lnTo>
                    <a:pt x="399" y="806"/>
                  </a:lnTo>
                  <a:lnTo>
                    <a:pt x="344" y="884"/>
                  </a:lnTo>
                  <a:lnTo>
                    <a:pt x="291" y="967"/>
                  </a:lnTo>
                  <a:lnTo>
                    <a:pt x="243" y="1050"/>
                  </a:lnTo>
                  <a:lnTo>
                    <a:pt x="198" y="1137"/>
                  </a:lnTo>
                  <a:lnTo>
                    <a:pt x="159" y="1226"/>
                  </a:lnTo>
                  <a:lnTo>
                    <a:pt x="122" y="1317"/>
                  </a:lnTo>
                  <a:lnTo>
                    <a:pt x="90" y="1410"/>
                  </a:lnTo>
                  <a:lnTo>
                    <a:pt x="63" y="1506"/>
                  </a:lnTo>
                  <a:lnTo>
                    <a:pt x="41" y="1603"/>
                  </a:lnTo>
                  <a:lnTo>
                    <a:pt x="23" y="1701"/>
                  </a:lnTo>
                  <a:lnTo>
                    <a:pt x="11" y="1802"/>
                  </a:lnTo>
                  <a:lnTo>
                    <a:pt x="3" y="1904"/>
                  </a:lnTo>
                  <a:lnTo>
                    <a:pt x="0" y="2008"/>
                  </a:lnTo>
                  <a:lnTo>
                    <a:pt x="3" y="2111"/>
                  </a:lnTo>
                  <a:lnTo>
                    <a:pt x="11" y="2212"/>
                  </a:lnTo>
                  <a:lnTo>
                    <a:pt x="23" y="2313"/>
                  </a:lnTo>
                  <a:lnTo>
                    <a:pt x="41" y="2412"/>
                  </a:lnTo>
                  <a:lnTo>
                    <a:pt x="63" y="2509"/>
                  </a:lnTo>
                  <a:lnTo>
                    <a:pt x="90" y="2605"/>
                  </a:lnTo>
                  <a:lnTo>
                    <a:pt x="122" y="2698"/>
                  </a:lnTo>
                  <a:lnTo>
                    <a:pt x="159" y="2788"/>
                  </a:lnTo>
                  <a:lnTo>
                    <a:pt x="198" y="2878"/>
                  </a:lnTo>
                  <a:lnTo>
                    <a:pt x="243" y="2964"/>
                  </a:lnTo>
                  <a:lnTo>
                    <a:pt x="291" y="3048"/>
                  </a:lnTo>
                  <a:lnTo>
                    <a:pt x="344" y="3130"/>
                  </a:lnTo>
                  <a:lnTo>
                    <a:pt x="399" y="3209"/>
                  </a:lnTo>
                  <a:lnTo>
                    <a:pt x="459" y="3284"/>
                  </a:lnTo>
                  <a:lnTo>
                    <a:pt x="523" y="3357"/>
                  </a:lnTo>
                  <a:lnTo>
                    <a:pt x="589" y="3427"/>
                  </a:lnTo>
                  <a:lnTo>
                    <a:pt x="659" y="3493"/>
                  </a:lnTo>
                  <a:lnTo>
                    <a:pt x="732" y="3556"/>
                  </a:lnTo>
                  <a:lnTo>
                    <a:pt x="807" y="3616"/>
                  </a:lnTo>
                  <a:lnTo>
                    <a:pt x="887" y="3672"/>
                  </a:lnTo>
                  <a:lnTo>
                    <a:pt x="968" y="3724"/>
                  </a:lnTo>
                  <a:lnTo>
                    <a:pt x="1053" y="3772"/>
                  </a:lnTo>
                  <a:lnTo>
                    <a:pt x="1139" y="3817"/>
                  </a:lnTo>
                  <a:lnTo>
                    <a:pt x="1229" y="3857"/>
                  </a:lnTo>
                  <a:lnTo>
                    <a:pt x="1319" y="3892"/>
                  </a:lnTo>
                  <a:lnTo>
                    <a:pt x="1413" y="3925"/>
                  </a:lnTo>
                  <a:lnTo>
                    <a:pt x="1509" y="3952"/>
                  </a:lnTo>
                  <a:lnTo>
                    <a:pt x="1606" y="3974"/>
                  </a:lnTo>
                  <a:lnTo>
                    <a:pt x="1706" y="3992"/>
                  </a:lnTo>
                  <a:lnTo>
                    <a:pt x="1806" y="4004"/>
                  </a:lnTo>
                  <a:lnTo>
                    <a:pt x="1908" y="4012"/>
                  </a:lnTo>
                  <a:lnTo>
                    <a:pt x="2012" y="4015"/>
                  </a:lnTo>
                  <a:lnTo>
                    <a:pt x="2115" y="4012"/>
                  </a:lnTo>
                  <a:lnTo>
                    <a:pt x="2218" y="4004"/>
                  </a:lnTo>
                  <a:lnTo>
                    <a:pt x="2318" y="3992"/>
                  </a:lnTo>
                  <a:lnTo>
                    <a:pt x="2417" y="3974"/>
                  </a:lnTo>
                  <a:lnTo>
                    <a:pt x="2514" y="3952"/>
                  </a:lnTo>
                  <a:lnTo>
                    <a:pt x="2610" y="3925"/>
                  </a:lnTo>
                  <a:lnTo>
                    <a:pt x="2704" y="3892"/>
                  </a:lnTo>
                  <a:lnTo>
                    <a:pt x="2795" y="3857"/>
                  </a:lnTo>
                  <a:lnTo>
                    <a:pt x="2884" y="3817"/>
                  </a:lnTo>
                  <a:lnTo>
                    <a:pt x="2971" y="3772"/>
                  </a:lnTo>
                  <a:lnTo>
                    <a:pt x="3055" y="3724"/>
                  </a:lnTo>
                  <a:lnTo>
                    <a:pt x="3137" y="3672"/>
                  </a:lnTo>
                  <a:lnTo>
                    <a:pt x="3216" y="3616"/>
                  </a:lnTo>
                  <a:lnTo>
                    <a:pt x="3292" y="3556"/>
                  </a:lnTo>
                  <a:lnTo>
                    <a:pt x="3364" y="3493"/>
                  </a:lnTo>
                  <a:lnTo>
                    <a:pt x="3435" y="3427"/>
                  </a:lnTo>
                  <a:lnTo>
                    <a:pt x="3501" y="3357"/>
                  </a:lnTo>
                  <a:lnTo>
                    <a:pt x="3565" y="3284"/>
                  </a:lnTo>
                  <a:lnTo>
                    <a:pt x="3624" y="3209"/>
                  </a:lnTo>
                  <a:lnTo>
                    <a:pt x="3680" y="3130"/>
                  </a:lnTo>
                  <a:lnTo>
                    <a:pt x="3733" y="3048"/>
                  </a:lnTo>
                  <a:lnTo>
                    <a:pt x="3781" y="2964"/>
                  </a:lnTo>
                  <a:lnTo>
                    <a:pt x="3825" y="2878"/>
                  </a:lnTo>
                  <a:lnTo>
                    <a:pt x="3865" y="2788"/>
                  </a:lnTo>
                  <a:lnTo>
                    <a:pt x="3902" y="2698"/>
                  </a:lnTo>
                  <a:lnTo>
                    <a:pt x="3933" y="2605"/>
                  </a:lnTo>
                  <a:lnTo>
                    <a:pt x="3960" y="2509"/>
                  </a:lnTo>
                  <a:lnTo>
                    <a:pt x="3983" y="2412"/>
                  </a:lnTo>
                  <a:lnTo>
                    <a:pt x="4000" y="2313"/>
                  </a:lnTo>
                  <a:lnTo>
                    <a:pt x="4013" y="2212"/>
                  </a:lnTo>
                  <a:lnTo>
                    <a:pt x="4021" y="2111"/>
                  </a:lnTo>
                  <a:lnTo>
                    <a:pt x="4023" y="2008"/>
                  </a:lnTo>
                  <a:lnTo>
                    <a:pt x="4021" y="1904"/>
                  </a:lnTo>
                  <a:lnTo>
                    <a:pt x="4013" y="1802"/>
                  </a:lnTo>
                  <a:lnTo>
                    <a:pt x="4000" y="1701"/>
                  </a:lnTo>
                  <a:lnTo>
                    <a:pt x="3983" y="1603"/>
                  </a:lnTo>
                  <a:lnTo>
                    <a:pt x="3960" y="1506"/>
                  </a:lnTo>
                  <a:lnTo>
                    <a:pt x="3933" y="1410"/>
                  </a:lnTo>
                  <a:lnTo>
                    <a:pt x="3902" y="1317"/>
                  </a:lnTo>
                  <a:lnTo>
                    <a:pt x="3865" y="1226"/>
                  </a:lnTo>
                  <a:lnTo>
                    <a:pt x="3825" y="1137"/>
                  </a:lnTo>
                  <a:lnTo>
                    <a:pt x="3781" y="1050"/>
                  </a:lnTo>
                  <a:lnTo>
                    <a:pt x="3733" y="967"/>
                  </a:lnTo>
                  <a:lnTo>
                    <a:pt x="3680" y="884"/>
                  </a:lnTo>
                  <a:lnTo>
                    <a:pt x="3624" y="806"/>
                  </a:lnTo>
                  <a:lnTo>
                    <a:pt x="3565" y="731"/>
                  </a:lnTo>
                  <a:lnTo>
                    <a:pt x="3501" y="658"/>
                  </a:lnTo>
                  <a:lnTo>
                    <a:pt x="3435" y="587"/>
                  </a:lnTo>
                  <a:lnTo>
                    <a:pt x="3364" y="521"/>
                  </a:lnTo>
                  <a:lnTo>
                    <a:pt x="3292" y="458"/>
                  </a:lnTo>
                  <a:lnTo>
                    <a:pt x="3216" y="399"/>
                  </a:lnTo>
                  <a:lnTo>
                    <a:pt x="3137" y="342"/>
                  </a:lnTo>
                  <a:lnTo>
                    <a:pt x="3055" y="290"/>
                  </a:lnTo>
                  <a:lnTo>
                    <a:pt x="2971" y="242"/>
                  </a:lnTo>
                  <a:lnTo>
                    <a:pt x="2884" y="198"/>
                  </a:lnTo>
                  <a:lnTo>
                    <a:pt x="2795" y="158"/>
                  </a:lnTo>
                  <a:lnTo>
                    <a:pt x="2704" y="122"/>
                  </a:lnTo>
                  <a:lnTo>
                    <a:pt x="2610" y="90"/>
                  </a:lnTo>
                  <a:lnTo>
                    <a:pt x="2514" y="63"/>
                  </a:lnTo>
                  <a:lnTo>
                    <a:pt x="2417" y="41"/>
                  </a:lnTo>
                  <a:lnTo>
                    <a:pt x="2318" y="23"/>
                  </a:lnTo>
                  <a:lnTo>
                    <a:pt x="2218" y="10"/>
                  </a:lnTo>
                  <a:lnTo>
                    <a:pt x="2115" y="3"/>
                  </a:lnTo>
                  <a:lnTo>
                    <a:pt x="2012" y="0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40" tIns="45720" rIns="91440" bIns="45720" numCol="1" anchor="t" anchorCtr="0" compatLnSpc="1"/>
            <a:lstStyle/>
            <a:p>
              <a:endParaRPr lang="id-ID"/>
            </a:p>
          </p:txBody>
        </p:sp>
      </p:grpSp>
      <p:sp>
        <p:nvSpPr>
          <p:cNvPr id="57" name="Freeform 286"/>
          <p:cNvSpPr>
            <a:spLocks noEditPoints="1"/>
          </p:cNvSpPr>
          <p:nvPr/>
        </p:nvSpPr>
        <p:spPr bwMode="auto">
          <a:xfrm>
            <a:off x="11491373" y="4080607"/>
            <a:ext cx="283729" cy="284403"/>
          </a:xfrm>
          <a:custGeom>
            <a:avLst/>
            <a:gdLst>
              <a:gd name="T0" fmla="*/ 11438 w 16419"/>
              <a:gd name="T1" fmla="*/ 11992 h 16036"/>
              <a:gd name="T2" fmla="*/ 12051 w 16419"/>
              <a:gd name="T3" fmla="*/ 9611 h 16036"/>
              <a:gd name="T4" fmla="*/ 15080 w 16419"/>
              <a:gd name="T5" fmla="*/ 9931 h 16036"/>
              <a:gd name="T6" fmla="*/ 13248 w 16419"/>
              <a:gd name="T7" fmla="*/ 12967 h 16036"/>
              <a:gd name="T8" fmla="*/ 4590 w 16419"/>
              <a:gd name="T9" fmla="*/ 10655 h 16036"/>
              <a:gd name="T10" fmla="*/ 4429 w 16419"/>
              <a:gd name="T11" fmla="*/ 12231 h 16036"/>
              <a:gd name="T12" fmla="*/ 2147 w 16419"/>
              <a:gd name="T13" fmla="*/ 11712 h 16036"/>
              <a:gd name="T14" fmla="*/ 1073 w 16419"/>
              <a:gd name="T15" fmla="*/ 8277 h 16036"/>
              <a:gd name="T16" fmla="*/ 4139 w 16419"/>
              <a:gd name="T17" fmla="*/ 4183 h 16036"/>
              <a:gd name="T18" fmla="*/ 4533 w 16419"/>
              <a:gd name="T19" fmla="*/ 5582 h 16036"/>
              <a:gd name="T20" fmla="*/ 1073 w 16419"/>
              <a:gd name="T21" fmla="*/ 7759 h 16036"/>
              <a:gd name="T22" fmla="*/ 1997 w 16419"/>
              <a:gd name="T23" fmla="*/ 4578 h 16036"/>
              <a:gd name="T24" fmla="*/ 9313 w 16419"/>
              <a:gd name="T25" fmla="*/ 5095 h 16036"/>
              <a:gd name="T26" fmla="*/ 11066 w 16419"/>
              <a:gd name="T27" fmla="*/ 4695 h 16036"/>
              <a:gd name="T28" fmla="*/ 11565 w 16419"/>
              <a:gd name="T29" fmla="*/ 6759 h 16036"/>
              <a:gd name="T30" fmla="*/ 10152 w 16419"/>
              <a:gd name="T31" fmla="*/ 11598 h 16036"/>
              <a:gd name="T32" fmla="*/ 8474 w 16419"/>
              <a:gd name="T33" fmla="*/ 11394 h 16036"/>
              <a:gd name="T34" fmla="*/ 11313 w 16419"/>
              <a:gd name="T35" fmla="*/ 10543 h 16036"/>
              <a:gd name="T36" fmla="*/ 12142 w 16419"/>
              <a:gd name="T37" fmla="*/ 12889 h 16036"/>
              <a:gd name="T38" fmla="*/ 11354 w 16419"/>
              <a:gd name="T39" fmla="*/ 14282 h 16036"/>
              <a:gd name="T40" fmla="*/ 9710 w 16419"/>
              <a:gd name="T41" fmla="*/ 14564 h 16036"/>
              <a:gd name="T42" fmla="*/ 10935 w 16419"/>
              <a:gd name="T43" fmla="*/ 12871 h 16036"/>
              <a:gd name="T44" fmla="*/ 9524 w 16419"/>
              <a:gd name="T45" fmla="*/ 12005 h 16036"/>
              <a:gd name="T46" fmla="*/ 10393 w 16419"/>
              <a:gd name="T47" fmla="*/ 12757 h 16036"/>
              <a:gd name="T48" fmla="*/ 8904 w 16419"/>
              <a:gd name="T49" fmla="*/ 14636 h 16036"/>
              <a:gd name="T50" fmla="*/ 5284 w 16419"/>
              <a:gd name="T51" fmla="*/ 14382 h 16036"/>
              <a:gd name="T52" fmla="*/ 4071 w 16419"/>
              <a:gd name="T53" fmla="*/ 13005 h 16036"/>
              <a:gd name="T54" fmla="*/ 5783 w 16419"/>
              <a:gd name="T55" fmla="*/ 13367 h 16036"/>
              <a:gd name="T56" fmla="*/ 7945 w 16419"/>
              <a:gd name="T57" fmla="*/ 8277 h 16036"/>
              <a:gd name="T58" fmla="*/ 6342 w 16419"/>
              <a:gd name="T59" fmla="*/ 11582 h 16036"/>
              <a:gd name="T60" fmla="*/ 5136 w 16419"/>
              <a:gd name="T61" fmla="*/ 10650 h 16036"/>
              <a:gd name="T62" fmla="*/ 7945 w 16419"/>
              <a:gd name="T63" fmla="*/ 8277 h 16036"/>
              <a:gd name="T64" fmla="*/ 7024 w 16419"/>
              <a:gd name="T65" fmla="*/ 5084 h 16036"/>
              <a:gd name="T66" fmla="*/ 4843 w 16419"/>
              <a:gd name="T67" fmla="*/ 6857 h 16036"/>
              <a:gd name="T68" fmla="*/ 5321 w 16419"/>
              <a:gd name="T69" fmla="*/ 4784 h 16036"/>
              <a:gd name="T70" fmla="*/ 3667 w 16419"/>
              <a:gd name="T71" fmla="*/ 3305 h 16036"/>
              <a:gd name="T72" fmla="*/ 5215 w 16419"/>
              <a:gd name="T73" fmla="*/ 1684 h 16036"/>
              <a:gd name="T74" fmla="*/ 6448 w 16419"/>
              <a:gd name="T75" fmla="*/ 1771 h 16036"/>
              <a:gd name="T76" fmla="*/ 5148 w 16419"/>
              <a:gd name="T77" fmla="*/ 3833 h 16036"/>
              <a:gd name="T78" fmla="*/ 6569 w 16419"/>
              <a:gd name="T79" fmla="*/ 4486 h 16036"/>
              <a:gd name="T80" fmla="*/ 6014 w 16419"/>
              <a:gd name="T81" fmla="*/ 3301 h 16036"/>
              <a:gd name="T82" fmla="*/ 7732 w 16419"/>
              <a:gd name="T83" fmla="*/ 1205 h 16036"/>
              <a:gd name="T84" fmla="*/ 11565 w 16419"/>
              <a:gd name="T85" fmla="*/ 1859 h 16036"/>
              <a:gd name="T86" fmla="*/ 12421 w 16419"/>
              <a:gd name="T87" fmla="*/ 3513 h 16036"/>
              <a:gd name="T88" fmla="*/ 11123 w 16419"/>
              <a:gd name="T89" fmla="*/ 3527 h 16036"/>
              <a:gd name="T90" fmla="*/ 9758 w 16419"/>
              <a:gd name="T91" fmla="*/ 1525 h 16036"/>
              <a:gd name="T92" fmla="*/ 9852 w 16419"/>
              <a:gd name="T93" fmla="*/ 2463 h 16036"/>
              <a:gd name="T94" fmla="*/ 10437 w 16419"/>
              <a:gd name="T95" fmla="*/ 4348 h 16036"/>
              <a:gd name="T96" fmla="*/ 8786 w 16419"/>
              <a:gd name="T97" fmla="*/ 4626 h 16036"/>
              <a:gd name="T98" fmla="*/ 6848 w 16419"/>
              <a:gd name="T99" fmla="*/ 13930 h 16036"/>
              <a:gd name="T100" fmla="*/ 6020 w 16419"/>
              <a:gd name="T101" fmla="*/ 12187 h 16036"/>
              <a:gd name="T102" fmla="*/ 7521 w 16419"/>
              <a:gd name="T103" fmla="*/ 11934 h 16036"/>
              <a:gd name="T104" fmla="*/ 12063 w 16419"/>
              <a:gd name="T105" fmla="*/ 6494 h 16036"/>
              <a:gd name="T106" fmla="*/ 11695 w 16419"/>
              <a:gd name="T107" fmla="*/ 4461 h 16036"/>
              <a:gd name="T108" fmla="*/ 13078 w 16419"/>
              <a:gd name="T109" fmla="*/ 3710 h 16036"/>
              <a:gd name="T110" fmla="*/ 14700 w 16419"/>
              <a:gd name="T111" fmla="*/ 5106 h 16036"/>
              <a:gd name="T112" fmla="*/ 6960 w 16419"/>
              <a:gd name="T113" fmla="*/ 92 h 16036"/>
              <a:gd name="T114" fmla="*/ 498 w 16419"/>
              <a:gd name="T115" fmla="*/ 5261 h 16036"/>
              <a:gd name="T116" fmla="*/ 2132 w 16419"/>
              <a:gd name="T117" fmla="*/ 13409 h 16036"/>
              <a:gd name="T118" fmla="*/ 10261 w 16419"/>
              <a:gd name="T119" fmla="*/ 15783 h 16036"/>
              <a:gd name="T120" fmla="*/ 16160 w 16419"/>
              <a:gd name="T121" fmla="*/ 10021 h 16036"/>
              <a:gd name="T122" fmla="*/ 13729 w 16419"/>
              <a:gd name="T123" fmla="*/ 2083 h 16036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  <a:cxn ang="0">
                <a:pos x="T104" y="T105"/>
              </a:cxn>
              <a:cxn ang="0">
                <a:pos x="T106" y="T107"/>
              </a:cxn>
              <a:cxn ang="0">
                <a:pos x="T108" y="T109"/>
              </a:cxn>
              <a:cxn ang="0">
                <a:pos x="T110" y="T111"/>
              </a:cxn>
              <a:cxn ang="0">
                <a:pos x="T112" y="T113"/>
              </a:cxn>
              <a:cxn ang="0">
                <a:pos x="T114" y="T115"/>
              </a:cxn>
              <a:cxn ang="0">
                <a:pos x="T116" y="T117"/>
              </a:cxn>
              <a:cxn ang="0">
                <a:pos x="T118" y="T119"/>
              </a:cxn>
              <a:cxn ang="0">
                <a:pos x="T120" y="T121"/>
              </a:cxn>
              <a:cxn ang="0">
                <a:pos x="T122" y="T123"/>
              </a:cxn>
            </a:cxnLst>
            <a:rect l="0" t="0" r="r" b="b"/>
            <a:pathLst>
              <a:path w="16419" h="16036">
                <a:moveTo>
                  <a:pt x="13248" y="12967"/>
                </a:moveTo>
                <a:lnTo>
                  <a:pt x="13139" y="12892"/>
                </a:lnTo>
                <a:lnTo>
                  <a:pt x="13030" y="12819"/>
                </a:lnTo>
                <a:lnTo>
                  <a:pt x="12919" y="12748"/>
                </a:lnTo>
                <a:lnTo>
                  <a:pt x="12807" y="12676"/>
                </a:lnTo>
                <a:lnTo>
                  <a:pt x="12693" y="12608"/>
                </a:lnTo>
                <a:lnTo>
                  <a:pt x="12579" y="12541"/>
                </a:lnTo>
                <a:lnTo>
                  <a:pt x="12463" y="12476"/>
                </a:lnTo>
                <a:lnTo>
                  <a:pt x="12347" y="12413"/>
                </a:lnTo>
                <a:lnTo>
                  <a:pt x="12229" y="12351"/>
                </a:lnTo>
                <a:lnTo>
                  <a:pt x="12110" y="12291"/>
                </a:lnTo>
                <a:lnTo>
                  <a:pt x="12051" y="12261"/>
                </a:lnTo>
                <a:lnTo>
                  <a:pt x="11990" y="12231"/>
                </a:lnTo>
                <a:lnTo>
                  <a:pt x="11930" y="12203"/>
                </a:lnTo>
                <a:lnTo>
                  <a:pt x="11869" y="12175"/>
                </a:lnTo>
                <a:lnTo>
                  <a:pt x="11808" y="12147"/>
                </a:lnTo>
                <a:lnTo>
                  <a:pt x="11747" y="12120"/>
                </a:lnTo>
                <a:lnTo>
                  <a:pt x="11686" y="12094"/>
                </a:lnTo>
                <a:lnTo>
                  <a:pt x="11625" y="12068"/>
                </a:lnTo>
                <a:lnTo>
                  <a:pt x="11562" y="12042"/>
                </a:lnTo>
                <a:lnTo>
                  <a:pt x="11499" y="12017"/>
                </a:lnTo>
                <a:lnTo>
                  <a:pt x="11438" y="11992"/>
                </a:lnTo>
                <a:lnTo>
                  <a:pt x="11374" y="11968"/>
                </a:lnTo>
                <a:lnTo>
                  <a:pt x="11419" y="11863"/>
                </a:lnTo>
                <a:lnTo>
                  <a:pt x="11463" y="11756"/>
                </a:lnTo>
                <a:lnTo>
                  <a:pt x="11505" y="11649"/>
                </a:lnTo>
                <a:lnTo>
                  <a:pt x="11546" y="11541"/>
                </a:lnTo>
                <a:lnTo>
                  <a:pt x="11585" y="11433"/>
                </a:lnTo>
                <a:lnTo>
                  <a:pt x="11624" y="11323"/>
                </a:lnTo>
                <a:lnTo>
                  <a:pt x="11661" y="11214"/>
                </a:lnTo>
                <a:lnTo>
                  <a:pt x="11696" y="11104"/>
                </a:lnTo>
                <a:lnTo>
                  <a:pt x="11731" y="10993"/>
                </a:lnTo>
                <a:lnTo>
                  <a:pt x="11765" y="10880"/>
                </a:lnTo>
                <a:lnTo>
                  <a:pt x="11798" y="10768"/>
                </a:lnTo>
                <a:lnTo>
                  <a:pt x="11829" y="10655"/>
                </a:lnTo>
                <a:lnTo>
                  <a:pt x="11859" y="10542"/>
                </a:lnTo>
                <a:lnTo>
                  <a:pt x="11887" y="10427"/>
                </a:lnTo>
                <a:lnTo>
                  <a:pt x="11914" y="10312"/>
                </a:lnTo>
                <a:lnTo>
                  <a:pt x="11941" y="10197"/>
                </a:lnTo>
                <a:lnTo>
                  <a:pt x="11965" y="10081"/>
                </a:lnTo>
                <a:lnTo>
                  <a:pt x="11988" y="9964"/>
                </a:lnTo>
                <a:lnTo>
                  <a:pt x="12010" y="9847"/>
                </a:lnTo>
                <a:lnTo>
                  <a:pt x="12031" y="9729"/>
                </a:lnTo>
                <a:lnTo>
                  <a:pt x="12051" y="9611"/>
                </a:lnTo>
                <a:lnTo>
                  <a:pt x="12068" y="9492"/>
                </a:lnTo>
                <a:lnTo>
                  <a:pt x="12084" y="9373"/>
                </a:lnTo>
                <a:lnTo>
                  <a:pt x="12100" y="9253"/>
                </a:lnTo>
                <a:lnTo>
                  <a:pt x="12113" y="9133"/>
                </a:lnTo>
                <a:lnTo>
                  <a:pt x="12126" y="9011"/>
                </a:lnTo>
                <a:lnTo>
                  <a:pt x="12137" y="8890"/>
                </a:lnTo>
                <a:lnTo>
                  <a:pt x="12147" y="8769"/>
                </a:lnTo>
                <a:lnTo>
                  <a:pt x="12155" y="8646"/>
                </a:lnTo>
                <a:lnTo>
                  <a:pt x="12161" y="8523"/>
                </a:lnTo>
                <a:lnTo>
                  <a:pt x="12166" y="8400"/>
                </a:lnTo>
                <a:lnTo>
                  <a:pt x="12171" y="8277"/>
                </a:lnTo>
                <a:lnTo>
                  <a:pt x="15347" y="8277"/>
                </a:lnTo>
                <a:lnTo>
                  <a:pt x="15337" y="8448"/>
                </a:lnTo>
                <a:lnTo>
                  <a:pt x="15325" y="8617"/>
                </a:lnTo>
                <a:lnTo>
                  <a:pt x="15309" y="8786"/>
                </a:lnTo>
                <a:lnTo>
                  <a:pt x="15287" y="8954"/>
                </a:lnTo>
                <a:lnTo>
                  <a:pt x="15262" y="9119"/>
                </a:lnTo>
                <a:lnTo>
                  <a:pt x="15234" y="9285"/>
                </a:lnTo>
                <a:lnTo>
                  <a:pt x="15201" y="9449"/>
                </a:lnTo>
                <a:lnTo>
                  <a:pt x="15164" y="9612"/>
                </a:lnTo>
                <a:lnTo>
                  <a:pt x="15124" y="9772"/>
                </a:lnTo>
                <a:lnTo>
                  <a:pt x="15080" y="9931"/>
                </a:lnTo>
                <a:lnTo>
                  <a:pt x="15032" y="10090"/>
                </a:lnTo>
                <a:lnTo>
                  <a:pt x="14980" y="10246"/>
                </a:lnTo>
                <a:lnTo>
                  <a:pt x="14925" y="10400"/>
                </a:lnTo>
                <a:lnTo>
                  <a:pt x="14866" y="10554"/>
                </a:lnTo>
                <a:lnTo>
                  <a:pt x="14804" y="10705"/>
                </a:lnTo>
                <a:lnTo>
                  <a:pt x="14738" y="10854"/>
                </a:lnTo>
                <a:lnTo>
                  <a:pt x="14668" y="11002"/>
                </a:lnTo>
                <a:lnTo>
                  <a:pt x="14596" y="11148"/>
                </a:lnTo>
                <a:lnTo>
                  <a:pt x="14521" y="11292"/>
                </a:lnTo>
                <a:lnTo>
                  <a:pt x="14441" y="11434"/>
                </a:lnTo>
                <a:lnTo>
                  <a:pt x="14358" y="11574"/>
                </a:lnTo>
                <a:lnTo>
                  <a:pt x="14272" y="11712"/>
                </a:lnTo>
                <a:lnTo>
                  <a:pt x="14183" y="11848"/>
                </a:lnTo>
                <a:lnTo>
                  <a:pt x="14092" y="11981"/>
                </a:lnTo>
                <a:lnTo>
                  <a:pt x="13996" y="12113"/>
                </a:lnTo>
                <a:lnTo>
                  <a:pt x="13898" y="12241"/>
                </a:lnTo>
                <a:lnTo>
                  <a:pt x="13797" y="12369"/>
                </a:lnTo>
                <a:lnTo>
                  <a:pt x="13693" y="12493"/>
                </a:lnTo>
                <a:lnTo>
                  <a:pt x="13586" y="12615"/>
                </a:lnTo>
                <a:lnTo>
                  <a:pt x="13476" y="12735"/>
                </a:lnTo>
                <a:lnTo>
                  <a:pt x="13364" y="12852"/>
                </a:lnTo>
                <a:lnTo>
                  <a:pt x="13248" y="12967"/>
                </a:lnTo>
                <a:close/>
                <a:moveTo>
                  <a:pt x="1073" y="8277"/>
                </a:moveTo>
                <a:lnTo>
                  <a:pt x="4248" y="8277"/>
                </a:lnTo>
                <a:lnTo>
                  <a:pt x="4253" y="8400"/>
                </a:lnTo>
                <a:lnTo>
                  <a:pt x="4258" y="8523"/>
                </a:lnTo>
                <a:lnTo>
                  <a:pt x="4265" y="8646"/>
                </a:lnTo>
                <a:lnTo>
                  <a:pt x="4273" y="8769"/>
                </a:lnTo>
                <a:lnTo>
                  <a:pt x="4282" y="8890"/>
                </a:lnTo>
                <a:lnTo>
                  <a:pt x="4294" y="9011"/>
                </a:lnTo>
                <a:lnTo>
                  <a:pt x="4306" y="9133"/>
                </a:lnTo>
                <a:lnTo>
                  <a:pt x="4319" y="9253"/>
                </a:lnTo>
                <a:lnTo>
                  <a:pt x="4335" y="9373"/>
                </a:lnTo>
                <a:lnTo>
                  <a:pt x="4351" y="9492"/>
                </a:lnTo>
                <a:lnTo>
                  <a:pt x="4370" y="9611"/>
                </a:lnTo>
                <a:lnTo>
                  <a:pt x="4388" y="9729"/>
                </a:lnTo>
                <a:lnTo>
                  <a:pt x="4410" y="9847"/>
                </a:lnTo>
                <a:lnTo>
                  <a:pt x="4431" y="9964"/>
                </a:lnTo>
                <a:lnTo>
                  <a:pt x="4455" y="10081"/>
                </a:lnTo>
                <a:lnTo>
                  <a:pt x="4479" y="10197"/>
                </a:lnTo>
                <a:lnTo>
                  <a:pt x="4505" y="10312"/>
                </a:lnTo>
                <a:lnTo>
                  <a:pt x="4533" y="10427"/>
                </a:lnTo>
                <a:lnTo>
                  <a:pt x="4560" y="10542"/>
                </a:lnTo>
                <a:lnTo>
                  <a:pt x="4590" y="10655"/>
                </a:lnTo>
                <a:lnTo>
                  <a:pt x="4622" y="10768"/>
                </a:lnTo>
                <a:lnTo>
                  <a:pt x="4654" y="10880"/>
                </a:lnTo>
                <a:lnTo>
                  <a:pt x="4688" y="10993"/>
                </a:lnTo>
                <a:lnTo>
                  <a:pt x="4723" y="11104"/>
                </a:lnTo>
                <a:lnTo>
                  <a:pt x="4758" y="11214"/>
                </a:lnTo>
                <a:lnTo>
                  <a:pt x="4795" y="11323"/>
                </a:lnTo>
                <a:lnTo>
                  <a:pt x="4834" y="11433"/>
                </a:lnTo>
                <a:lnTo>
                  <a:pt x="4874" y="11541"/>
                </a:lnTo>
                <a:lnTo>
                  <a:pt x="4915" y="11649"/>
                </a:lnTo>
                <a:lnTo>
                  <a:pt x="4958" y="11756"/>
                </a:lnTo>
                <a:lnTo>
                  <a:pt x="5001" y="11863"/>
                </a:lnTo>
                <a:lnTo>
                  <a:pt x="5045" y="11968"/>
                </a:lnTo>
                <a:lnTo>
                  <a:pt x="4982" y="11992"/>
                </a:lnTo>
                <a:lnTo>
                  <a:pt x="4920" y="12017"/>
                </a:lnTo>
                <a:lnTo>
                  <a:pt x="4857" y="12042"/>
                </a:lnTo>
                <a:lnTo>
                  <a:pt x="4795" y="12068"/>
                </a:lnTo>
                <a:lnTo>
                  <a:pt x="4734" y="12094"/>
                </a:lnTo>
                <a:lnTo>
                  <a:pt x="4672" y="12120"/>
                </a:lnTo>
                <a:lnTo>
                  <a:pt x="4611" y="12147"/>
                </a:lnTo>
                <a:lnTo>
                  <a:pt x="4550" y="12175"/>
                </a:lnTo>
                <a:lnTo>
                  <a:pt x="4490" y="12203"/>
                </a:lnTo>
                <a:lnTo>
                  <a:pt x="4429" y="12231"/>
                </a:lnTo>
                <a:lnTo>
                  <a:pt x="4370" y="12261"/>
                </a:lnTo>
                <a:lnTo>
                  <a:pt x="4309" y="12291"/>
                </a:lnTo>
                <a:lnTo>
                  <a:pt x="4191" y="12351"/>
                </a:lnTo>
                <a:lnTo>
                  <a:pt x="4073" y="12413"/>
                </a:lnTo>
                <a:lnTo>
                  <a:pt x="3956" y="12476"/>
                </a:lnTo>
                <a:lnTo>
                  <a:pt x="3841" y="12541"/>
                </a:lnTo>
                <a:lnTo>
                  <a:pt x="3726" y="12608"/>
                </a:lnTo>
                <a:lnTo>
                  <a:pt x="3613" y="12676"/>
                </a:lnTo>
                <a:lnTo>
                  <a:pt x="3501" y="12748"/>
                </a:lnTo>
                <a:lnTo>
                  <a:pt x="3389" y="12819"/>
                </a:lnTo>
                <a:lnTo>
                  <a:pt x="3280" y="12892"/>
                </a:lnTo>
                <a:lnTo>
                  <a:pt x="3171" y="12967"/>
                </a:lnTo>
                <a:lnTo>
                  <a:pt x="3056" y="12852"/>
                </a:lnTo>
                <a:lnTo>
                  <a:pt x="2943" y="12735"/>
                </a:lnTo>
                <a:lnTo>
                  <a:pt x="2833" y="12615"/>
                </a:lnTo>
                <a:lnTo>
                  <a:pt x="2727" y="12493"/>
                </a:lnTo>
                <a:lnTo>
                  <a:pt x="2623" y="12369"/>
                </a:lnTo>
                <a:lnTo>
                  <a:pt x="2521" y="12241"/>
                </a:lnTo>
                <a:lnTo>
                  <a:pt x="2423" y="12113"/>
                </a:lnTo>
                <a:lnTo>
                  <a:pt x="2328" y="11981"/>
                </a:lnTo>
                <a:lnTo>
                  <a:pt x="2236" y="11848"/>
                </a:lnTo>
                <a:lnTo>
                  <a:pt x="2147" y="11712"/>
                </a:lnTo>
                <a:lnTo>
                  <a:pt x="2062" y="11574"/>
                </a:lnTo>
                <a:lnTo>
                  <a:pt x="1978" y="11434"/>
                </a:lnTo>
                <a:lnTo>
                  <a:pt x="1899" y="11292"/>
                </a:lnTo>
                <a:lnTo>
                  <a:pt x="1824" y="11148"/>
                </a:lnTo>
                <a:lnTo>
                  <a:pt x="1751" y="11002"/>
                </a:lnTo>
                <a:lnTo>
                  <a:pt x="1682" y="10854"/>
                </a:lnTo>
                <a:lnTo>
                  <a:pt x="1615" y="10705"/>
                </a:lnTo>
                <a:lnTo>
                  <a:pt x="1554" y="10554"/>
                </a:lnTo>
                <a:lnTo>
                  <a:pt x="1494" y="10400"/>
                </a:lnTo>
                <a:lnTo>
                  <a:pt x="1440" y="10246"/>
                </a:lnTo>
                <a:lnTo>
                  <a:pt x="1387" y="10090"/>
                </a:lnTo>
                <a:lnTo>
                  <a:pt x="1340" y="9931"/>
                </a:lnTo>
                <a:lnTo>
                  <a:pt x="1296" y="9772"/>
                </a:lnTo>
                <a:lnTo>
                  <a:pt x="1255" y="9612"/>
                </a:lnTo>
                <a:lnTo>
                  <a:pt x="1219" y="9449"/>
                </a:lnTo>
                <a:lnTo>
                  <a:pt x="1186" y="9285"/>
                </a:lnTo>
                <a:lnTo>
                  <a:pt x="1158" y="9119"/>
                </a:lnTo>
                <a:lnTo>
                  <a:pt x="1132" y="8954"/>
                </a:lnTo>
                <a:lnTo>
                  <a:pt x="1111" y="8786"/>
                </a:lnTo>
                <a:lnTo>
                  <a:pt x="1095" y="8617"/>
                </a:lnTo>
                <a:lnTo>
                  <a:pt x="1082" y="8448"/>
                </a:lnTo>
                <a:lnTo>
                  <a:pt x="1073" y="8277"/>
                </a:lnTo>
                <a:close/>
                <a:moveTo>
                  <a:pt x="2878" y="3381"/>
                </a:moveTo>
                <a:lnTo>
                  <a:pt x="2935" y="3423"/>
                </a:lnTo>
                <a:lnTo>
                  <a:pt x="2992" y="3466"/>
                </a:lnTo>
                <a:lnTo>
                  <a:pt x="3050" y="3507"/>
                </a:lnTo>
                <a:lnTo>
                  <a:pt x="3107" y="3549"/>
                </a:lnTo>
                <a:lnTo>
                  <a:pt x="3165" y="3590"/>
                </a:lnTo>
                <a:lnTo>
                  <a:pt x="3223" y="3630"/>
                </a:lnTo>
                <a:lnTo>
                  <a:pt x="3282" y="3670"/>
                </a:lnTo>
                <a:lnTo>
                  <a:pt x="3341" y="3710"/>
                </a:lnTo>
                <a:lnTo>
                  <a:pt x="3401" y="3749"/>
                </a:lnTo>
                <a:lnTo>
                  <a:pt x="3460" y="3789"/>
                </a:lnTo>
                <a:lnTo>
                  <a:pt x="3521" y="3827"/>
                </a:lnTo>
                <a:lnTo>
                  <a:pt x="3581" y="3865"/>
                </a:lnTo>
                <a:lnTo>
                  <a:pt x="3642" y="3902"/>
                </a:lnTo>
                <a:lnTo>
                  <a:pt x="3702" y="3939"/>
                </a:lnTo>
                <a:lnTo>
                  <a:pt x="3764" y="3975"/>
                </a:lnTo>
                <a:lnTo>
                  <a:pt x="3826" y="4011"/>
                </a:lnTo>
                <a:lnTo>
                  <a:pt x="3887" y="4046"/>
                </a:lnTo>
                <a:lnTo>
                  <a:pt x="3950" y="4081"/>
                </a:lnTo>
                <a:lnTo>
                  <a:pt x="4012" y="4116"/>
                </a:lnTo>
                <a:lnTo>
                  <a:pt x="4076" y="4150"/>
                </a:lnTo>
                <a:lnTo>
                  <a:pt x="4139" y="4183"/>
                </a:lnTo>
                <a:lnTo>
                  <a:pt x="4202" y="4216"/>
                </a:lnTo>
                <a:lnTo>
                  <a:pt x="4267" y="4249"/>
                </a:lnTo>
                <a:lnTo>
                  <a:pt x="4331" y="4281"/>
                </a:lnTo>
                <a:lnTo>
                  <a:pt x="4395" y="4312"/>
                </a:lnTo>
                <a:lnTo>
                  <a:pt x="4461" y="4343"/>
                </a:lnTo>
                <a:lnTo>
                  <a:pt x="4525" y="4374"/>
                </a:lnTo>
                <a:lnTo>
                  <a:pt x="4591" y="4403"/>
                </a:lnTo>
                <a:lnTo>
                  <a:pt x="4657" y="4432"/>
                </a:lnTo>
                <a:lnTo>
                  <a:pt x="4724" y="4461"/>
                </a:lnTo>
                <a:lnTo>
                  <a:pt x="4789" y="4489"/>
                </a:lnTo>
                <a:lnTo>
                  <a:pt x="4856" y="4517"/>
                </a:lnTo>
                <a:lnTo>
                  <a:pt x="4822" y="4611"/>
                </a:lnTo>
                <a:lnTo>
                  <a:pt x="4789" y="4706"/>
                </a:lnTo>
                <a:lnTo>
                  <a:pt x="4756" y="4801"/>
                </a:lnTo>
                <a:lnTo>
                  <a:pt x="4726" y="4897"/>
                </a:lnTo>
                <a:lnTo>
                  <a:pt x="4695" y="4993"/>
                </a:lnTo>
                <a:lnTo>
                  <a:pt x="4665" y="5090"/>
                </a:lnTo>
                <a:lnTo>
                  <a:pt x="4637" y="5188"/>
                </a:lnTo>
                <a:lnTo>
                  <a:pt x="4610" y="5285"/>
                </a:lnTo>
                <a:lnTo>
                  <a:pt x="4583" y="5383"/>
                </a:lnTo>
                <a:lnTo>
                  <a:pt x="4557" y="5482"/>
                </a:lnTo>
                <a:lnTo>
                  <a:pt x="4533" y="5582"/>
                </a:lnTo>
                <a:lnTo>
                  <a:pt x="4509" y="5681"/>
                </a:lnTo>
                <a:lnTo>
                  <a:pt x="4486" y="5781"/>
                </a:lnTo>
                <a:lnTo>
                  <a:pt x="4465" y="5881"/>
                </a:lnTo>
                <a:lnTo>
                  <a:pt x="4444" y="5982"/>
                </a:lnTo>
                <a:lnTo>
                  <a:pt x="4425" y="6084"/>
                </a:lnTo>
                <a:lnTo>
                  <a:pt x="4406" y="6186"/>
                </a:lnTo>
                <a:lnTo>
                  <a:pt x="4388" y="6288"/>
                </a:lnTo>
                <a:lnTo>
                  <a:pt x="4372" y="6391"/>
                </a:lnTo>
                <a:lnTo>
                  <a:pt x="4356" y="6494"/>
                </a:lnTo>
                <a:lnTo>
                  <a:pt x="4342" y="6598"/>
                </a:lnTo>
                <a:lnTo>
                  <a:pt x="4328" y="6701"/>
                </a:lnTo>
                <a:lnTo>
                  <a:pt x="4315" y="6805"/>
                </a:lnTo>
                <a:lnTo>
                  <a:pt x="4304" y="6911"/>
                </a:lnTo>
                <a:lnTo>
                  <a:pt x="4294" y="7015"/>
                </a:lnTo>
                <a:lnTo>
                  <a:pt x="4284" y="7120"/>
                </a:lnTo>
                <a:lnTo>
                  <a:pt x="4275" y="7226"/>
                </a:lnTo>
                <a:lnTo>
                  <a:pt x="4268" y="7332"/>
                </a:lnTo>
                <a:lnTo>
                  <a:pt x="4262" y="7439"/>
                </a:lnTo>
                <a:lnTo>
                  <a:pt x="4257" y="7545"/>
                </a:lnTo>
                <a:lnTo>
                  <a:pt x="4253" y="7652"/>
                </a:lnTo>
                <a:lnTo>
                  <a:pt x="4248" y="7759"/>
                </a:lnTo>
                <a:lnTo>
                  <a:pt x="1073" y="7759"/>
                </a:lnTo>
                <a:lnTo>
                  <a:pt x="1081" y="7602"/>
                </a:lnTo>
                <a:lnTo>
                  <a:pt x="1092" y="7446"/>
                </a:lnTo>
                <a:lnTo>
                  <a:pt x="1107" y="7291"/>
                </a:lnTo>
                <a:lnTo>
                  <a:pt x="1125" y="7137"/>
                </a:lnTo>
                <a:lnTo>
                  <a:pt x="1146" y="6984"/>
                </a:lnTo>
                <a:lnTo>
                  <a:pt x="1171" y="6832"/>
                </a:lnTo>
                <a:lnTo>
                  <a:pt x="1200" y="6681"/>
                </a:lnTo>
                <a:lnTo>
                  <a:pt x="1231" y="6532"/>
                </a:lnTo>
                <a:lnTo>
                  <a:pt x="1265" y="6383"/>
                </a:lnTo>
                <a:lnTo>
                  <a:pt x="1304" y="6236"/>
                </a:lnTo>
                <a:lnTo>
                  <a:pt x="1345" y="6090"/>
                </a:lnTo>
                <a:lnTo>
                  <a:pt x="1389" y="5945"/>
                </a:lnTo>
                <a:lnTo>
                  <a:pt x="1437" y="5802"/>
                </a:lnTo>
                <a:lnTo>
                  <a:pt x="1487" y="5660"/>
                </a:lnTo>
                <a:lnTo>
                  <a:pt x="1540" y="5519"/>
                </a:lnTo>
                <a:lnTo>
                  <a:pt x="1597" y="5380"/>
                </a:lnTo>
                <a:lnTo>
                  <a:pt x="1656" y="5243"/>
                </a:lnTo>
                <a:lnTo>
                  <a:pt x="1719" y="5106"/>
                </a:lnTo>
                <a:lnTo>
                  <a:pt x="1785" y="4972"/>
                </a:lnTo>
                <a:lnTo>
                  <a:pt x="1852" y="4839"/>
                </a:lnTo>
                <a:lnTo>
                  <a:pt x="1923" y="4708"/>
                </a:lnTo>
                <a:lnTo>
                  <a:pt x="1997" y="4578"/>
                </a:lnTo>
                <a:lnTo>
                  <a:pt x="2074" y="4450"/>
                </a:lnTo>
                <a:lnTo>
                  <a:pt x="2153" y="4324"/>
                </a:lnTo>
                <a:lnTo>
                  <a:pt x="2234" y="4199"/>
                </a:lnTo>
                <a:lnTo>
                  <a:pt x="2319" y="4076"/>
                </a:lnTo>
                <a:lnTo>
                  <a:pt x="2405" y="3956"/>
                </a:lnTo>
                <a:lnTo>
                  <a:pt x="2496" y="3837"/>
                </a:lnTo>
                <a:lnTo>
                  <a:pt x="2587" y="3719"/>
                </a:lnTo>
                <a:lnTo>
                  <a:pt x="2681" y="3605"/>
                </a:lnTo>
                <a:lnTo>
                  <a:pt x="2779" y="3492"/>
                </a:lnTo>
                <a:lnTo>
                  <a:pt x="2878" y="3381"/>
                </a:lnTo>
                <a:close/>
                <a:moveTo>
                  <a:pt x="8474" y="7759"/>
                </a:moveTo>
                <a:lnTo>
                  <a:pt x="8474" y="5160"/>
                </a:lnTo>
                <a:lnTo>
                  <a:pt x="8559" y="5157"/>
                </a:lnTo>
                <a:lnTo>
                  <a:pt x="8644" y="5153"/>
                </a:lnTo>
                <a:lnTo>
                  <a:pt x="8728" y="5149"/>
                </a:lnTo>
                <a:lnTo>
                  <a:pt x="8812" y="5143"/>
                </a:lnTo>
                <a:lnTo>
                  <a:pt x="8896" y="5137"/>
                </a:lnTo>
                <a:lnTo>
                  <a:pt x="8980" y="5131"/>
                </a:lnTo>
                <a:lnTo>
                  <a:pt x="9063" y="5122"/>
                </a:lnTo>
                <a:lnTo>
                  <a:pt x="9146" y="5114"/>
                </a:lnTo>
                <a:lnTo>
                  <a:pt x="9230" y="5105"/>
                </a:lnTo>
                <a:lnTo>
                  <a:pt x="9313" y="5095"/>
                </a:lnTo>
                <a:lnTo>
                  <a:pt x="9395" y="5084"/>
                </a:lnTo>
                <a:lnTo>
                  <a:pt x="9477" y="5073"/>
                </a:lnTo>
                <a:lnTo>
                  <a:pt x="9559" y="5061"/>
                </a:lnTo>
                <a:lnTo>
                  <a:pt x="9641" y="5048"/>
                </a:lnTo>
                <a:lnTo>
                  <a:pt x="9723" y="5035"/>
                </a:lnTo>
                <a:lnTo>
                  <a:pt x="9804" y="5020"/>
                </a:lnTo>
                <a:lnTo>
                  <a:pt x="9885" y="5005"/>
                </a:lnTo>
                <a:lnTo>
                  <a:pt x="9965" y="4990"/>
                </a:lnTo>
                <a:lnTo>
                  <a:pt x="10046" y="4973"/>
                </a:lnTo>
                <a:lnTo>
                  <a:pt x="10126" y="4956"/>
                </a:lnTo>
                <a:lnTo>
                  <a:pt x="10206" y="4938"/>
                </a:lnTo>
                <a:lnTo>
                  <a:pt x="10287" y="4920"/>
                </a:lnTo>
                <a:lnTo>
                  <a:pt x="10366" y="4900"/>
                </a:lnTo>
                <a:lnTo>
                  <a:pt x="10445" y="4880"/>
                </a:lnTo>
                <a:lnTo>
                  <a:pt x="10524" y="4860"/>
                </a:lnTo>
                <a:lnTo>
                  <a:pt x="10602" y="4838"/>
                </a:lnTo>
                <a:lnTo>
                  <a:pt x="10681" y="4816"/>
                </a:lnTo>
                <a:lnTo>
                  <a:pt x="10759" y="4793"/>
                </a:lnTo>
                <a:lnTo>
                  <a:pt x="10836" y="4770"/>
                </a:lnTo>
                <a:lnTo>
                  <a:pt x="10914" y="4746"/>
                </a:lnTo>
                <a:lnTo>
                  <a:pt x="10990" y="4721"/>
                </a:lnTo>
                <a:lnTo>
                  <a:pt x="11066" y="4695"/>
                </a:lnTo>
                <a:lnTo>
                  <a:pt x="11099" y="4784"/>
                </a:lnTo>
                <a:lnTo>
                  <a:pt x="11130" y="4873"/>
                </a:lnTo>
                <a:lnTo>
                  <a:pt x="11161" y="4963"/>
                </a:lnTo>
                <a:lnTo>
                  <a:pt x="11191" y="5053"/>
                </a:lnTo>
                <a:lnTo>
                  <a:pt x="11219" y="5145"/>
                </a:lnTo>
                <a:lnTo>
                  <a:pt x="11247" y="5236"/>
                </a:lnTo>
                <a:lnTo>
                  <a:pt x="11274" y="5328"/>
                </a:lnTo>
                <a:lnTo>
                  <a:pt x="11299" y="5420"/>
                </a:lnTo>
                <a:lnTo>
                  <a:pt x="11325" y="5513"/>
                </a:lnTo>
                <a:lnTo>
                  <a:pt x="11349" y="5607"/>
                </a:lnTo>
                <a:lnTo>
                  <a:pt x="11372" y="5701"/>
                </a:lnTo>
                <a:lnTo>
                  <a:pt x="11395" y="5795"/>
                </a:lnTo>
                <a:lnTo>
                  <a:pt x="11415" y="5889"/>
                </a:lnTo>
                <a:lnTo>
                  <a:pt x="11436" y="5984"/>
                </a:lnTo>
                <a:lnTo>
                  <a:pt x="11455" y="6080"/>
                </a:lnTo>
                <a:lnTo>
                  <a:pt x="11474" y="6176"/>
                </a:lnTo>
                <a:lnTo>
                  <a:pt x="11491" y="6272"/>
                </a:lnTo>
                <a:lnTo>
                  <a:pt x="11509" y="6368"/>
                </a:lnTo>
                <a:lnTo>
                  <a:pt x="11524" y="6466"/>
                </a:lnTo>
                <a:lnTo>
                  <a:pt x="11538" y="6563"/>
                </a:lnTo>
                <a:lnTo>
                  <a:pt x="11553" y="6661"/>
                </a:lnTo>
                <a:lnTo>
                  <a:pt x="11565" y="6759"/>
                </a:lnTo>
                <a:lnTo>
                  <a:pt x="11577" y="6857"/>
                </a:lnTo>
                <a:lnTo>
                  <a:pt x="11589" y="6957"/>
                </a:lnTo>
                <a:lnTo>
                  <a:pt x="11598" y="7056"/>
                </a:lnTo>
                <a:lnTo>
                  <a:pt x="11607" y="7155"/>
                </a:lnTo>
                <a:lnTo>
                  <a:pt x="11615" y="7255"/>
                </a:lnTo>
                <a:lnTo>
                  <a:pt x="11623" y="7356"/>
                </a:lnTo>
                <a:lnTo>
                  <a:pt x="11629" y="7456"/>
                </a:lnTo>
                <a:lnTo>
                  <a:pt x="11634" y="7557"/>
                </a:lnTo>
                <a:lnTo>
                  <a:pt x="11638" y="7658"/>
                </a:lnTo>
                <a:lnTo>
                  <a:pt x="11641" y="7759"/>
                </a:lnTo>
                <a:lnTo>
                  <a:pt x="8474" y="7759"/>
                </a:lnTo>
                <a:close/>
                <a:moveTo>
                  <a:pt x="10879" y="11791"/>
                </a:moveTo>
                <a:lnTo>
                  <a:pt x="10807" y="11768"/>
                </a:lnTo>
                <a:lnTo>
                  <a:pt x="10735" y="11747"/>
                </a:lnTo>
                <a:lnTo>
                  <a:pt x="10663" y="11726"/>
                </a:lnTo>
                <a:lnTo>
                  <a:pt x="10590" y="11706"/>
                </a:lnTo>
                <a:lnTo>
                  <a:pt x="10518" y="11686"/>
                </a:lnTo>
                <a:lnTo>
                  <a:pt x="10446" y="11667"/>
                </a:lnTo>
                <a:lnTo>
                  <a:pt x="10373" y="11649"/>
                </a:lnTo>
                <a:lnTo>
                  <a:pt x="10299" y="11631"/>
                </a:lnTo>
                <a:lnTo>
                  <a:pt x="10226" y="11614"/>
                </a:lnTo>
                <a:lnTo>
                  <a:pt x="10152" y="11598"/>
                </a:lnTo>
                <a:lnTo>
                  <a:pt x="10078" y="11582"/>
                </a:lnTo>
                <a:lnTo>
                  <a:pt x="10003" y="11566"/>
                </a:lnTo>
                <a:lnTo>
                  <a:pt x="9929" y="11552"/>
                </a:lnTo>
                <a:lnTo>
                  <a:pt x="9854" y="11538"/>
                </a:lnTo>
                <a:lnTo>
                  <a:pt x="9780" y="11525"/>
                </a:lnTo>
                <a:lnTo>
                  <a:pt x="9704" y="11512"/>
                </a:lnTo>
                <a:lnTo>
                  <a:pt x="9629" y="11500"/>
                </a:lnTo>
                <a:lnTo>
                  <a:pt x="9553" y="11488"/>
                </a:lnTo>
                <a:lnTo>
                  <a:pt x="9477" y="11477"/>
                </a:lnTo>
                <a:lnTo>
                  <a:pt x="9401" y="11467"/>
                </a:lnTo>
                <a:lnTo>
                  <a:pt x="9325" y="11458"/>
                </a:lnTo>
                <a:lnTo>
                  <a:pt x="9249" y="11449"/>
                </a:lnTo>
                <a:lnTo>
                  <a:pt x="9172" y="11440"/>
                </a:lnTo>
                <a:lnTo>
                  <a:pt x="9095" y="11433"/>
                </a:lnTo>
                <a:lnTo>
                  <a:pt x="9018" y="11425"/>
                </a:lnTo>
                <a:lnTo>
                  <a:pt x="8941" y="11419"/>
                </a:lnTo>
                <a:lnTo>
                  <a:pt x="8864" y="11413"/>
                </a:lnTo>
                <a:lnTo>
                  <a:pt x="8786" y="11408"/>
                </a:lnTo>
                <a:lnTo>
                  <a:pt x="8708" y="11404"/>
                </a:lnTo>
                <a:lnTo>
                  <a:pt x="8630" y="11400"/>
                </a:lnTo>
                <a:lnTo>
                  <a:pt x="8552" y="11396"/>
                </a:lnTo>
                <a:lnTo>
                  <a:pt x="8474" y="11394"/>
                </a:lnTo>
                <a:lnTo>
                  <a:pt x="8474" y="8277"/>
                </a:lnTo>
                <a:lnTo>
                  <a:pt x="11641" y="8277"/>
                </a:lnTo>
                <a:lnTo>
                  <a:pt x="11637" y="8394"/>
                </a:lnTo>
                <a:lnTo>
                  <a:pt x="11632" y="8512"/>
                </a:lnTo>
                <a:lnTo>
                  <a:pt x="11626" y="8628"/>
                </a:lnTo>
                <a:lnTo>
                  <a:pt x="11617" y="8746"/>
                </a:lnTo>
                <a:lnTo>
                  <a:pt x="11608" y="8862"/>
                </a:lnTo>
                <a:lnTo>
                  <a:pt x="11598" y="8977"/>
                </a:lnTo>
                <a:lnTo>
                  <a:pt x="11586" y="9092"/>
                </a:lnTo>
                <a:lnTo>
                  <a:pt x="11572" y="9207"/>
                </a:lnTo>
                <a:lnTo>
                  <a:pt x="11558" y="9321"/>
                </a:lnTo>
                <a:lnTo>
                  <a:pt x="11542" y="9435"/>
                </a:lnTo>
                <a:lnTo>
                  <a:pt x="11525" y="9548"/>
                </a:lnTo>
                <a:lnTo>
                  <a:pt x="11506" y="9661"/>
                </a:lnTo>
                <a:lnTo>
                  <a:pt x="11486" y="9773"/>
                </a:lnTo>
                <a:lnTo>
                  <a:pt x="11466" y="9884"/>
                </a:lnTo>
                <a:lnTo>
                  <a:pt x="11443" y="9995"/>
                </a:lnTo>
                <a:lnTo>
                  <a:pt x="11419" y="10106"/>
                </a:lnTo>
                <a:lnTo>
                  <a:pt x="11395" y="10216"/>
                </a:lnTo>
                <a:lnTo>
                  <a:pt x="11368" y="10325"/>
                </a:lnTo>
                <a:lnTo>
                  <a:pt x="11341" y="10434"/>
                </a:lnTo>
                <a:lnTo>
                  <a:pt x="11313" y="10543"/>
                </a:lnTo>
                <a:lnTo>
                  <a:pt x="11283" y="10650"/>
                </a:lnTo>
                <a:lnTo>
                  <a:pt x="11252" y="10757"/>
                </a:lnTo>
                <a:lnTo>
                  <a:pt x="11220" y="10863"/>
                </a:lnTo>
                <a:lnTo>
                  <a:pt x="11186" y="10969"/>
                </a:lnTo>
                <a:lnTo>
                  <a:pt x="11152" y="11074"/>
                </a:lnTo>
                <a:lnTo>
                  <a:pt x="11117" y="11178"/>
                </a:lnTo>
                <a:lnTo>
                  <a:pt x="11080" y="11282"/>
                </a:lnTo>
                <a:lnTo>
                  <a:pt x="11042" y="11386"/>
                </a:lnTo>
                <a:lnTo>
                  <a:pt x="11003" y="11488"/>
                </a:lnTo>
                <a:lnTo>
                  <a:pt x="10962" y="11590"/>
                </a:lnTo>
                <a:lnTo>
                  <a:pt x="10921" y="11690"/>
                </a:lnTo>
                <a:lnTo>
                  <a:pt x="10879" y="11791"/>
                </a:lnTo>
                <a:close/>
                <a:moveTo>
                  <a:pt x="11162" y="12440"/>
                </a:moveTo>
                <a:lnTo>
                  <a:pt x="11275" y="12484"/>
                </a:lnTo>
                <a:lnTo>
                  <a:pt x="11387" y="12529"/>
                </a:lnTo>
                <a:lnTo>
                  <a:pt x="11497" y="12575"/>
                </a:lnTo>
                <a:lnTo>
                  <a:pt x="11606" y="12624"/>
                </a:lnTo>
                <a:lnTo>
                  <a:pt x="11715" y="12674"/>
                </a:lnTo>
                <a:lnTo>
                  <a:pt x="11824" y="12726"/>
                </a:lnTo>
                <a:lnTo>
                  <a:pt x="11930" y="12779"/>
                </a:lnTo>
                <a:lnTo>
                  <a:pt x="12036" y="12833"/>
                </a:lnTo>
                <a:lnTo>
                  <a:pt x="12142" y="12889"/>
                </a:lnTo>
                <a:lnTo>
                  <a:pt x="12245" y="12946"/>
                </a:lnTo>
                <a:lnTo>
                  <a:pt x="12349" y="13005"/>
                </a:lnTo>
                <a:lnTo>
                  <a:pt x="12451" y="13065"/>
                </a:lnTo>
                <a:lnTo>
                  <a:pt x="12552" y="13127"/>
                </a:lnTo>
                <a:lnTo>
                  <a:pt x="12653" y="13191"/>
                </a:lnTo>
                <a:lnTo>
                  <a:pt x="12751" y="13255"/>
                </a:lnTo>
                <a:lnTo>
                  <a:pt x="12850" y="13320"/>
                </a:lnTo>
                <a:lnTo>
                  <a:pt x="12759" y="13395"/>
                </a:lnTo>
                <a:lnTo>
                  <a:pt x="12666" y="13469"/>
                </a:lnTo>
                <a:lnTo>
                  <a:pt x="12573" y="13540"/>
                </a:lnTo>
                <a:lnTo>
                  <a:pt x="12477" y="13612"/>
                </a:lnTo>
                <a:lnTo>
                  <a:pt x="12381" y="13681"/>
                </a:lnTo>
                <a:lnTo>
                  <a:pt x="12283" y="13748"/>
                </a:lnTo>
                <a:lnTo>
                  <a:pt x="12185" y="13814"/>
                </a:lnTo>
                <a:lnTo>
                  <a:pt x="12084" y="13878"/>
                </a:lnTo>
                <a:lnTo>
                  <a:pt x="11984" y="13940"/>
                </a:lnTo>
                <a:lnTo>
                  <a:pt x="11881" y="14001"/>
                </a:lnTo>
                <a:lnTo>
                  <a:pt x="11779" y="14062"/>
                </a:lnTo>
                <a:lnTo>
                  <a:pt x="11674" y="14119"/>
                </a:lnTo>
                <a:lnTo>
                  <a:pt x="11568" y="14175"/>
                </a:lnTo>
                <a:lnTo>
                  <a:pt x="11461" y="14229"/>
                </a:lnTo>
                <a:lnTo>
                  <a:pt x="11354" y="14282"/>
                </a:lnTo>
                <a:lnTo>
                  <a:pt x="11245" y="14333"/>
                </a:lnTo>
                <a:lnTo>
                  <a:pt x="11136" y="14382"/>
                </a:lnTo>
                <a:lnTo>
                  <a:pt x="11025" y="14429"/>
                </a:lnTo>
                <a:lnTo>
                  <a:pt x="10914" y="14475"/>
                </a:lnTo>
                <a:lnTo>
                  <a:pt x="10802" y="14519"/>
                </a:lnTo>
                <a:lnTo>
                  <a:pt x="10688" y="14561"/>
                </a:lnTo>
                <a:lnTo>
                  <a:pt x="10573" y="14601"/>
                </a:lnTo>
                <a:lnTo>
                  <a:pt x="10458" y="14639"/>
                </a:lnTo>
                <a:lnTo>
                  <a:pt x="10342" y="14676"/>
                </a:lnTo>
                <a:lnTo>
                  <a:pt x="10225" y="14710"/>
                </a:lnTo>
                <a:lnTo>
                  <a:pt x="10107" y="14743"/>
                </a:lnTo>
                <a:lnTo>
                  <a:pt x="9989" y="14774"/>
                </a:lnTo>
                <a:lnTo>
                  <a:pt x="9869" y="14802"/>
                </a:lnTo>
                <a:lnTo>
                  <a:pt x="9749" y="14829"/>
                </a:lnTo>
                <a:lnTo>
                  <a:pt x="9628" y="14854"/>
                </a:lnTo>
                <a:lnTo>
                  <a:pt x="9507" y="14877"/>
                </a:lnTo>
                <a:lnTo>
                  <a:pt x="9383" y="14898"/>
                </a:lnTo>
                <a:lnTo>
                  <a:pt x="9450" y="14833"/>
                </a:lnTo>
                <a:lnTo>
                  <a:pt x="9516" y="14767"/>
                </a:lnTo>
                <a:lnTo>
                  <a:pt x="9582" y="14700"/>
                </a:lnTo>
                <a:lnTo>
                  <a:pt x="9645" y="14633"/>
                </a:lnTo>
                <a:lnTo>
                  <a:pt x="9710" y="14564"/>
                </a:lnTo>
                <a:lnTo>
                  <a:pt x="9772" y="14495"/>
                </a:lnTo>
                <a:lnTo>
                  <a:pt x="9835" y="14424"/>
                </a:lnTo>
                <a:lnTo>
                  <a:pt x="9897" y="14354"/>
                </a:lnTo>
                <a:lnTo>
                  <a:pt x="9958" y="14282"/>
                </a:lnTo>
                <a:lnTo>
                  <a:pt x="10019" y="14210"/>
                </a:lnTo>
                <a:lnTo>
                  <a:pt x="10078" y="14137"/>
                </a:lnTo>
                <a:lnTo>
                  <a:pt x="10138" y="14064"/>
                </a:lnTo>
                <a:lnTo>
                  <a:pt x="10195" y="13988"/>
                </a:lnTo>
                <a:lnTo>
                  <a:pt x="10254" y="13913"/>
                </a:lnTo>
                <a:lnTo>
                  <a:pt x="10310" y="13837"/>
                </a:lnTo>
                <a:lnTo>
                  <a:pt x="10367" y="13761"/>
                </a:lnTo>
                <a:lnTo>
                  <a:pt x="10422" y="13684"/>
                </a:lnTo>
                <a:lnTo>
                  <a:pt x="10476" y="13606"/>
                </a:lnTo>
                <a:lnTo>
                  <a:pt x="10531" y="13526"/>
                </a:lnTo>
                <a:lnTo>
                  <a:pt x="10584" y="13447"/>
                </a:lnTo>
                <a:lnTo>
                  <a:pt x="10636" y="13367"/>
                </a:lnTo>
                <a:lnTo>
                  <a:pt x="10688" y="13286"/>
                </a:lnTo>
                <a:lnTo>
                  <a:pt x="10739" y="13204"/>
                </a:lnTo>
                <a:lnTo>
                  <a:pt x="10789" y="13121"/>
                </a:lnTo>
                <a:lnTo>
                  <a:pt x="10839" y="13039"/>
                </a:lnTo>
                <a:lnTo>
                  <a:pt x="10888" y="12955"/>
                </a:lnTo>
                <a:lnTo>
                  <a:pt x="10935" y="12871"/>
                </a:lnTo>
                <a:lnTo>
                  <a:pt x="10982" y="12786"/>
                </a:lnTo>
                <a:lnTo>
                  <a:pt x="11028" y="12701"/>
                </a:lnTo>
                <a:lnTo>
                  <a:pt x="11074" y="12614"/>
                </a:lnTo>
                <a:lnTo>
                  <a:pt x="11119" y="12528"/>
                </a:lnTo>
                <a:lnTo>
                  <a:pt x="11162" y="12440"/>
                </a:lnTo>
                <a:close/>
                <a:moveTo>
                  <a:pt x="8474" y="14988"/>
                </a:moveTo>
                <a:lnTo>
                  <a:pt x="8474" y="11911"/>
                </a:lnTo>
                <a:lnTo>
                  <a:pt x="8545" y="11913"/>
                </a:lnTo>
                <a:lnTo>
                  <a:pt x="8616" y="11916"/>
                </a:lnTo>
                <a:lnTo>
                  <a:pt x="8687" y="11920"/>
                </a:lnTo>
                <a:lnTo>
                  <a:pt x="8757" y="11924"/>
                </a:lnTo>
                <a:lnTo>
                  <a:pt x="8828" y="11929"/>
                </a:lnTo>
                <a:lnTo>
                  <a:pt x="8899" y="11934"/>
                </a:lnTo>
                <a:lnTo>
                  <a:pt x="8969" y="11940"/>
                </a:lnTo>
                <a:lnTo>
                  <a:pt x="9039" y="11946"/>
                </a:lnTo>
                <a:lnTo>
                  <a:pt x="9108" y="11953"/>
                </a:lnTo>
                <a:lnTo>
                  <a:pt x="9178" y="11960"/>
                </a:lnTo>
                <a:lnTo>
                  <a:pt x="9248" y="11968"/>
                </a:lnTo>
                <a:lnTo>
                  <a:pt x="9317" y="11976"/>
                </a:lnTo>
                <a:lnTo>
                  <a:pt x="9387" y="11986"/>
                </a:lnTo>
                <a:lnTo>
                  <a:pt x="9455" y="11995"/>
                </a:lnTo>
                <a:lnTo>
                  <a:pt x="9524" y="12005"/>
                </a:lnTo>
                <a:lnTo>
                  <a:pt x="9593" y="12016"/>
                </a:lnTo>
                <a:lnTo>
                  <a:pt x="9661" y="12027"/>
                </a:lnTo>
                <a:lnTo>
                  <a:pt x="9729" y="12039"/>
                </a:lnTo>
                <a:lnTo>
                  <a:pt x="9797" y="12051"/>
                </a:lnTo>
                <a:lnTo>
                  <a:pt x="9865" y="12064"/>
                </a:lnTo>
                <a:lnTo>
                  <a:pt x="9932" y="12077"/>
                </a:lnTo>
                <a:lnTo>
                  <a:pt x="10000" y="12091"/>
                </a:lnTo>
                <a:lnTo>
                  <a:pt x="10067" y="12106"/>
                </a:lnTo>
                <a:lnTo>
                  <a:pt x="10134" y="12121"/>
                </a:lnTo>
                <a:lnTo>
                  <a:pt x="10200" y="12136"/>
                </a:lnTo>
                <a:lnTo>
                  <a:pt x="10267" y="12153"/>
                </a:lnTo>
                <a:lnTo>
                  <a:pt x="10334" y="12169"/>
                </a:lnTo>
                <a:lnTo>
                  <a:pt x="10399" y="12187"/>
                </a:lnTo>
                <a:lnTo>
                  <a:pt x="10465" y="12204"/>
                </a:lnTo>
                <a:lnTo>
                  <a:pt x="10531" y="12223"/>
                </a:lnTo>
                <a:lnTo>
                  <a:pt x="10596" y="12242"/>
                </a:lnTo>
                <a:lnTo>
                  <a:pt x="10661" y="12262"/>
                </a:lnTo>
                <a:lnTo>
                  <a:pt x="10610" y="12363"/>
                </a:lnTo>
                <a:lnTo>
                  <a:pt x="10557" y="12462"/>
                </a:lnTo>
                <a:lnTo>
                  <a:pt x="10504" y="12561"/>
                </a:lnTo>
                <a:lnTo>
                  <a:pt x="10450" y="12659"/>
                </a:lnTo>
                <a:lnTo>
                  <a:pt x="10393" y="12757"/>
                </a:lnTo>
                <a:lnTo>
                  <a:pt x="10337" y="12853"/>
                </a:lnTo>
                <a:lnTo>
                  <a:pt x="10279" y="12948"/>
                </a:lnTo>
                <a:lnTo>
                  <a:pt x="10220" y="13042"/>
                </a:lnTo>
                <a:lnTo>
                  <a:pt x="10159" y="13135"/>
                </a:lnTo>
                <a:lnTo>
                  <a:pt x="10099" y="13228"/>
                </a:lnTo>
                <a:lnTo>
                  <a:pt x="10036" y="13319"/>
                </a:lnTo>
                <a:lnTo>
                  <a:pt x="9972" y="13410"/>
                </a:lnTo>
                <a:lnTo>
                  <a:pt x="9909" y="13499"/>
                </a:lnTo>
                <a:lnTo>
                  <a:pt x="9843" y="13588"/>
                </a:lnTo>
                <a:lnTo>
                  <a:pt x="9776" y="13675"/>
                </a:lnTo>
                <a:lnTo>
                  <a:pt x="9710" y="13761"/>
                </a:lnTo>
                <a:lnTo>
                  <a:pt x="9641" y="13846"/>
                </a:lnTo>
                <a:lnTo>
                  <a:pt x="9571" y="13930"/>
                </a:lnTo>
                <a:lnTo>
                  <a:pt x="9501" y="14012"/>
                </a:lnTo>
                <a:lnTo>
                  <a:pt x="9430" y="14095"/>
                </a:lnTo>
                <a:lnTo>
                  <a:pt x="9358" y="14175"/>
                </a:lnTo>
                <a:lnTo>
                  <a:pt x="9284" y="14255"/>
                </a:lnTo>
                <a:lnTo>
                  <a:pt x="9210" y="14333"/>
                </a:lnTo>
                <a:lnTo>
                  <a:pt x="9135" y="14410"/>
                </a:lnTo>
                <a:lnTo>
                  <a:pt x="9059" y="14487"/>
                </a:lnTo>
                <a:lnTo>
                  <a:pt x="8982" y="14562"/>
                </a:lnTo>
                <a:lnTo>
                  <a:pt x="8904" y="14636"/>
                </a:lnTo>
                <a:lnTo>
                  <a:pt x="8825" y="14708"/>
                </a:lnTo>
                <a:lnTo>
                  <a:pt x="8746" y="14779"/>
                </a:lnTo>
                <a:lnTo>
                  <a:pt x="8666" y="14850"/>
                </a:lnTo>
                <a:lnTo>
                  <a:pt x="8584" y="14918"/>
                </a:lnTo>
                <a:lnTo>
                  <a:pt x="8502" y="14987"/>
                </a:lnTo>
                <a:lnTo>
                  <a:pt x="8474" y="14988"/>
                </a:lnTo>
                <a:close/>
                <a:moveTo>
                  <a:pt x="7036" y="14898"/>
                </a:moveTo>
                <a:lnTo>
                  <a:pt x="6913" y="14877"/>
                </a:lnTo>
                <a:lnTo>
                  <a:pt x="6791" y="14854"/>
                </a:lnTo>
                <a:lnTo>
                  <a:pt x="6670" y="14829"/>
                </a:lnTo>
                <a:lnTo>
                  <a:pt x="6550" y="14802"/>
                </a:lnTo>
                <a:lnTo>
                  <a:pt x="6431" y="14774"/>
                </a:lnTo>
                <a:lnTo>
                  <a:pt x="6312" y="14743"/>
                </a:lnTo>
                <a:lnTo>
                  <a:pt x="6194" y="14710"/>
                </a:lnTo>
                <a:lnTo>
                  <a:pt x="6077" y="14676"/>
                </a:lnTo>
                <a:lnTo>
                  <a:pt x="5961" y="14639"/>
                </a:lnTo>
                <a:lnTo>
                  <a:pt x="5846" y="14601"/>
                </a:lnTo>
                <a:lnTo>
                  <a:pt x="5731" y="14561"/>
                </a:lnTo>
                <a:lnTo>
                  <a:pt x="5618" y="14519"/>
                </a:lnTo>
                <a:lnTo>
                  <a:pt x="5505" y="14475"/>
                </a:lnTo>
                <a:lnTo>
                  <a:pt x="5395" y="14429"/>
                </a:lnTo>
                <a:lnTo>
                  <a:pt x="5284" y="14382"/>
                </a:lnTo>
                <a:lnTo>
                  <a:pt x="5174" y="14333"/>
                </a:lnTo>
                <a:lnTo>
                  <a:pt x="5065" y="14282"/>
                </a:lnTo>
                <a:lnTo>
                  <a:pt x="4958" y="14229"/>
                </a:lnTo>
                <a:lnTo>
                  <a:pt x="4851" y="14175"/>
                </a:lnTo>
                <a:lnTo>
                  <a:pt x="4746" y="14119"/>
                </a:lnTo>
                <a:lnTo>
                  <a:pt x="4641" y="14062"/>
                </a:lnTo>
                <a:lnTo>
                  <a:pt x="4538" y="14001"/>
                </a:lnTo>
                <a:lnTo>
                  <a:pt x="4436" y="13940"/>
                </a:lnTo>
                <a:lnTo>
                  <a:pt x="4335" y="13878"/>
                </a:lnTo>
                <a:lnTo>
                  <a:pt x="4235" y="13814"/>
                </a:lnTo>
                <a:lnTo>
                  <a:pt x="4137" y="13748"/>
                </a:lnTo>
                <a:lnTo>
                  <a:pt x="4038" y="13681"/>
                </a:lnTo>
                <a:lnTo>
                  <a:pt x="3943" y="13612"/>
                </a:lnTo>
                <a:lnTo>
                  <a:pt x="3847" y="13540"/>
                </a:lnTo>
                <a:lnTo>
                  <a:pt x="3753" y="13469"/>
                </a:lnTo>
                <a:lnTo>
                  <a:pt x="3660" y="13395"/>
                </a:lnTo>
                <a:lnTo>
                  <a:pt x="3569" y="13320"/>
                </a:lnTo>
                <a:lnTo>
                  <a:pt x="3668" y="13255"/>
                </a:lnTo>
                <a:lnTo>
                  <a:pt x="3767" y="13191"/>
                </a:lnTo>
                <a:lnTo>
                  <a:pt x="3867" y="13127"/>
                </a:lnTo>
                <a:lnTo>
                  <a:pt x="3968" y="13065"/>
                </a:lnTo>
                <a:lnTo>
                  <a:pt x="4071" y="13005"/>
                </a:lnTo>
                <a:lnTo>
                  <a:pt x="4174" y="12946"/>
                </a:lnTo>
                <a:lnTo>
                  <a:pt x="4278" y="12889"/>
                </a:lnTo>
                <a:lnTo>
                  <a:pt x="4383" y="12833"/>
                </a:lnTo>
                <a:lnTo>
                  <a:pt x="4489" y="12779"/>
                </a:lnTo>
                <a:lnTo>
                  <a:pt x="4596" y="12726"/>
                </a:lnTo>
                <a:lnTo>
                  <a:pt x="4704" y="12674"/>
                </a:lnTo>
                <a:lnTo>
                  <a:pt x="4813" y="12624"/>
                </a:lnTo>
                <a:lnTo>
                  <a:pt x="4923" y="12575"/>
                </a:lnTo>
                <a:lnTo>
                  <a:pt x="5033" y="12529"/>
                </a:lnTo>
                <a:lnTo>
                  <a:pt x="5144" y="12484"/>
                </a:lnTo>
                <a:lnTo>
                  <a:pt x="5257" y="12440"/>
                </a:lnTo>
                <a:lnTo>
                  <a:pt x="5301" y="12528"/>
                </a:lnTo>
                <a:lnTo>
                  <a:pt x="5345" y="12614"/>
                </a:lnTo>
                <a:lnTo>
                  <a:pt x="5391" y="12701"/>
                </a:lnTo>
                <a:lnTo>
                  <a:pt x="5437" y="12786"/>
                </a:lnTo>
                <a:lnTo>
                  <a:pt x="5484" y="12871"/>
                </a:lnTo>
                <a:lnTo>
                  <a:pt x="5532" y="12955"/>
                </a:lnTo>
                <a:lnTo>
                  <a:pt x="5580" y="13039"/>
                </a:lnTo>
                <a:lnTo>
                  <a:pt x="5630" y="13121"/>
                </a:lnTo>
                <a:lnTo>
                  <a:pt x="5680" y="13204"/>
                </a:lnTo>
                <a:lnTo>
                  <a:pt x="5731" y="13286"/>
                </a:lnTo>
                <a:lnTo>
                  <a:pt x="5783" y="13367"/>
                </a:lnTo>
                <a:lnTo>
                  <a:pt x="5835" y="13447"/>
                </a:lnTo>
                <a:lnTo>
                  <a:pt x="5888" y="13526"/>
                </a:lnTo>
                <a:lnTo>
                  <a:pt x="5943" y="13606"/>
                </a:lnTo>
                <a:lnTo>
                  <a:pt x="5997" y="13684"/>
                </a:lnTo>
                <a:lnTo>
                  <a:pt x="6052" y="13761"/>
                </a:lnTo>
                <a:lnTo>
                  <a:pt x="6109" y="13837"/>
                </a:lnTo>
                <a:lnTo>
                  <a:pt x="6166" y="13913"/>
                </a:lnTo>
                <a:lnTo>
                  <a:pt x="6224" y="13988"/>
                </a:lnTo>
                <a:lnTo>
                  <a:pt x="6282" y="14064"/>
                </a:lnTo>
                <a:lnTo>
                  <a:pt x="6341" y="14137"/>
                </a:lnTo>
                <a:lnTo>
                  <a:pt x="6400" y="14210"/>
                </a:lnTo>
                <a:lnTo>
                  <a:pt x="6461" y="14282"/>
                </a:lnTo>
                <a:lnTo>
                  <a:pt x="6522" y="14354"/>
                </a:lnTo>
                <a:lnTo>
                  <a:pt x="6584" y="14424"/>
                </a:lnTo>
                <a:lnTo>
                  <a:pt x="6647" y="14495"/>
                </a:lnTo>
                <a:lnTo>
                  <a:pt x="6710" y="14564"/>
                </a:lnTo>
                <a:lnTo>
                  <a:pt x="6774" y="14633"/>
                </a:lnTo>
                <a:lnTo>
                  <a:pt x="6839" y="14700"/>
                </a:lnTo>
                <a:lnTo>
                  <a:pt x="6903" y="14767"/>
                </a:lnTo>
                <a:lnTo>
                  <a:pt x="6969" y="14833"/>
                </a:lnTo>
                <a:lnTo>
                  <a:pt x="7036" y="14898"/>
                </a:lnTo>
                <a:close/>
                <a:moveTo>
                  <a:pt x="7945" y="8277"/>
                </a:moveTo>
                <a:lnTo>
                  <a:pt x="7945" y="11394"/>
                </a:lnTo>
                <a:lnTo>
                  <a:pt x="7867" y="11396"/>
                </a:lnTo>
                <a:lnTo>
                  <a:pt x="7789" y="11400"/>
                </a:lnTo>
                <a:lnTo>
                  <a:pt x="7711" y="11404"/>
                </a:lnTo>
                <a:lnTo>
                  <a:pt x="7633" y="11408"/>
                </a:lnTo>
                <a:lnTo>
                  <a:pt x="7555" y="11413"/>
                </a:lnTo>
                <a:lnTo>
                  <a:pt x="7478" y="11419"/>
                </a:lnTo>
                <a:lnTo>
                  <a:pt x="7401" y="11425"/>
                </a:lnTo>
                <a:lnTo>
                  <a:pt x="7324" y="11433"/>
                </a:lnTo>
                <a:lnTo>
                  <a:pt x="7247" y="11440"/>
                </a:lnTo>
                <a:lnTo>
                  <a:pt x="7170" y="11449"/>
                </a:lnTo>
                <a:lnTo>
                  <a:pt x="7094" y="11458"/>
                </a:lnTo>
                <a:lnTo>
                  <a:pt x="7018" y="11467"/>
                </a:lnTo>
                <a:lnTo>
                  <a:pt x="6942" y="11477"/>
                </a:lnTo>
                <a:lnTo>
                  <a:pt x="6866" y="11488"/>
                </a:lnTo>
                <a:lnTo>
                  <a:pt x="6790" y="11500"/>
                </a:lnTo>
                <a:lnTo>
                  <a:pt x="6715" y="11512"/>
                </a:lnTo>
                <a:lnTo>
                  <a:pt x="6640" y="11525"/>
                </a:lnTo>
                <a:lnTo>
                  <a:pt x="6565" y="11538"/>
                </a:lnTo>
                <a:lnTo>
                  <a:pt x="6491" y="11552"/>
                </a:lnTo>
                <a:lnTo>
                  <a:pt x="6416" y="11566"/>
                </a:lnTo>
                <a:lnTo>
                  <a:pt x="6342" y="11582"/>
                </a:lnTo>
                <a:lnTo>
                  <a:pt x="6268" y="11598"/>
                </a:lnTo>
                <a:lnTo>
                  <a:pt x="6194" y="11614"/>
                </a:lnTo>
                <a:lnTo>
                  <a:pt x="6120" y="11631"/>
                </a:lnTo>
                <a:lnTo>
                  <a:pt x="6047" y="11649"/>
                </a:lnTo>
                <a:lnTo>
                  <a:pt x="5973" y="11667"/>
                </a:lnTo>
                <a:lnTo>
                  <a:pt x="5901" y="11686"/>
                </a:lnTo>
                <a:lnTo>
                  <a:pt x="5829" y="11706"/>
                </a:lnTo>
                <a:lnTo>
                  <a:pt x="5756" y="11726"/>
                </a:lnTo>
                <a:lnTo>
                  <a:pt x="5684" y="11747"/>
                </a:lnTo>
                <a:lnTo>
                  <a:pt x="5612" y="11768"/>
                </a:lnTo>
                <a:lnTo>
                  <a:pt x="5540" y="11791"/>
                </a:lnTo>
                <a:lnTo>
                  <a:pt x="5498" y="11690"/>
                </a:lnTo>
                <a:lnTo>
                  <a:pt x="5457" y="11590"/>
                </a:lnTo>
                <a:lnTo>
                  <a:pt x="5417" y="11488"/>
                </a:lnTo>
                <a:lnTo>
                  <a:pt x="5377" y="11386"/>
                </a:lnTo>
                <a:lnTo>
                  <a:pt x="5339" y="11282"/>
                </a:lnTo>
                <a:lnTo>
                  <a:pt x="5303" y="11178"/>
                </a:lnTo>
                <a:lnTo>
                  <a:pt x="5267" y="11074"/>
                </a:lnTo>
                <a:lnTo>
                  <a:pt x="5233" y="10969"/>
                </a:lnTo>
                <a:lnTo>
                  <a:pt x="5200" y="10863"/>
                </a:lnTo>
                <a:lnTo>
                  <a:pt x="5167" y="10757"/>
                </a:lnTo>
                <a:lnTo>
                  <a:pt x="5136" y="10650"/>
                </a:lnTo>
                <a:lnTo>
                  <a:pt x="5106" y="10543"/>
                </a:lnTo>
                <a:lnTo>
                  <a:pt x="5079" y="10434"/>
                </a:lnTo>
                <a:lnTo>
                  <a:pt x="5051" y="10325"/>
                </a:lnTo>
                <a:lnTo>
                  <a:pt x="5025" y="10216"/>
                </a:lnTo>
                <a:lnTo>
                  <a:pt x="5000" y="10106"/>
                </a:lnTo>
                <a:lnTo>
                  <a:pt x="4976" y="9995"/>
                </a:lnTo>
                <a:lnTo>
                  <a:pt x="4954" y="9884"/>
                </a:lnTo>
                <a:lnTo>
                  <a:pt x="4933" y="9773"/>
                </a:lnTo>
                <a:lnTo>
                  <a:pt x="4913" y="9661"/>
                </a:lnTo>
                <a:lnTo>
                  <a:pt x="4895" y="9548"/>
                </a:lnTo>
                <a:lnTo>
                  <a:pt x="4877" y="9435"/>
                </a:lnTo>
                <a:lnTo>
                  <a:pt x="4861" y="9321"/>
                </a:lnTo>
                <a:lnTo>
                  <a:pt x="4847" y="9207"/>
                </a:lnTo>
                <a:lnTo>
                  <a:pt x="4833" y="9092"/>
                </a:lnTo>
                <a:lnTo>
                  <a:pt x="4822" y="8977"/>
                </a:lnTo>
                <a:lnTo>
                  <a:pt x="4811" y="8862"/>
                </a:lnTo>
                <a:lnTo>
                  <a:pt x="4802" y="8746"/>
                </a:lnTo>
                <a:lnTo>
                  <a:pt x="4794" y="8628"/>
                </a:lnTo>
                <a:lnTo>
                  <a:pt x="4787" y="8512"/>
                </a:lnTo>
                <a:lnTo>
                  <a:pt x="4782" y="8394"/>
                </a:lnTo>
                <a:lnTo>
                  <a:pt x="4779" y="8277"/>
                </a:lnTo>
                <a:lnTo>
                  <a:pt x="7945" y="8277"/>
                </a:lnTo>
                <a:close/>
                <a:moveTo>
                  <a:pt x="5353" y="4695"/>
                </a:moveTo>
                <a:lnTo>
                  <a:pt x="5430" y="4721"/>
                </a:lnTo>
                <a:lnTo>
                  <a:pt x="5507" y="4746"/>
                </a:lnTo>
                <a:lnTo>
                  <a:pt x="5583" y="4770"/>
                </a:lnTo>
                <a:lnTo>
                  <a:pt x="5661" y="4793"/>
                </a:lnTo>
                <a:lnTo>
                  <a:pt x="5739" y="4816"/>
                </a:lnTo>
                <a:lnTo>
                  <a:pt x="5817" y="4838"/>
                </a:lnTo>
                <a:lnTo>
                  <a:pt x="5896" y="4860"/>
                </a:lnTo>
                <a:lnTo>
                  <a:pt x="5974" y="4880"/>
                </a:lnTo>
                <a:lnTo>
                  <a:pt x="6053" y="4900"/>
                </a:lnTo>
                <a:lnTo>
                  <a:pt x="6134" y="4920"/>
                </a:lnTo>
                <a:lnTo>
                  <a:pt x="6213" y="4938"/>
                </a:lnTo>
                <a:lnTo>
                  <a:pt x="6293" y="4956"/>
                </a:lnTo>
                <a:lnTo>
                  <a:pt x="6373" y="4973"/>
                </a:lnTo>
                <a:lnTo>
                  <a:pt x="6454" y="4990"/>
                </a:lnTo>
                <a:lnTo>
                  <a:pt x="6535" y="5005"/>
                </a:lnTo>
                <a:lnTo>
                  <a:pt x="6615" y="5020"/>
                </a:lnTo>
                <a:lnTo>
                  <a:pt x="6697" y="5035"/>
                </a:lnTo>
                <a:lnTo>
                  <a:pt x="6778" y="5048"/>
                </a:lnTo>
                <a:lnTo>
                  <a:pt x="6860" y="5061"/>
                </a:lnTo>
                <a:lnTo>
                  <a:pt x="6942" y="5073"/>
                </a:lnTo>
                <a:lnTo>
                  <a:pt x="7024" y="5084"/>
                </a:lnTo>
                <a:lnTo>
                  <a:pt x="7106" y="5095"/>
                </a:lnTo>
                <a:lnTo>
                  <a:pt x="7189" y="5105"/>
                </a:lnTo>
                <a:lnTo>
                  <a:pt x="7273" y="5114"/>
                </a:lnTo>
                <a:lnTo>
                  <a:pt x="7356" y="5122"/>
                </a:lnTo>
                <a:lnTo>
                  <a:pt x="7439" y="5131"/>
                </a:lnTo>
                <a:lnTo>
                  <a:pt x="7523" y="5137"/>
                </a:lnTo>
                <a:lnTo>
                  <a:pt x="7607" y="5143"/>
                </a:lnTo>
                <a:lnTo>
                  <a:pt x="7691" y="5149"/>
                </a:lnTo>
                <a:lnTo>
                  <a:pt x="7775" y="5153"/>
                </a:lnTo>
                <a:lnTo>
                  <a:pt x="7860" y="5157"/>
                </a:lnTo>
                <a:lnTo>
                  <a:pt x="7945" y="5160"/>
                </a:lnTo>
                <a:lnTo>
                  <a:pt x="7945" y="7759"/>
                </a:lnTo>
                <a:lnTo>
                  <a:pt x="4779" y="7759"/>
                </a:lnTo>
                <a:lnTo>
                  <a:pt x="4782" y="7658"/>
                </a:lnTo>
                <a:lnTo>
                  <a:pt x="4786" y="7557"/>
                </a:lnTo>
                <a:lnTo>
                  <a:pt x="4791" y="7456"/>
                </a:lnTo>
                <a:lnTo>
                  <a:pt x="4797" y="7356"/>
                </a:lnTo>
                <a:lnTo>
                  <a:pt x="4805" y="7255"/>
                </a:lnTo>
                <a:lnTo>
                  <a:pt x="4812" y="7155"/>
                </a:lnTo>
                <a:lnTo>
                  <a:pt x="4821" y="7056"/>
                </a:lnTo>
                <a:lnTo>
                  <a:pt x="4831" y="6957"/>
                </a:lnTo>
                <a:lnTo>
                  <a:pt x="4843" y="6857"/>
                </a:lnTo>
                <a:lnTo>
                  <a:pt x="4854" y="6759"/>
                </a:lnTo>
                <a:lnTo>
                  <a:pt x="4867" y="6661"/>
                </a:lnTo>
                <a:lnTo>
                  <a:pt x="4881" y="6563"/>
                </a:lnTo>
                <a:lnTo>
                  <a:pt x="4896" y="6466"/>
                </a:lnTo>
                <a:lnTo>
                  <a:pt x="4911" y="6368"/>
                </a:lnTo>
                <a:lnTo>
                  <a:pt x="4928" y="6272"/>
                </a:lnTo>
                <a:lnTo>
                  <a:pt x="4945" y="6176"/>
                </a:lnTo>
                <a:lnTo>
                  <a:pt x="4964" y="6080"/>
                </a:lnTo>
                <a:lnTo>
                  <a:pt x="4983" y="5984"/>
                </a:lnTo>
                <a:lnTo>
                  <a:pt x="5004" y="5889"/>
                </a:lnTo>
                <a:lnTo>
                  <a:pt x="5025" y="5795"/>
                </a:lnTo>
                <a:lnTo>
                  <a:pt x="5048" y="5701"/>
                </a:lnTo>
                <a:lnTo>
                  <a:pt x="5070" y="5607"/>
                </a:lnTo>
                <a:lnTo>
                  <a:pt x="5095" y="5513"/>
                </a:lnTo>
                <a:lnTo>
                  <a:pt x="5120" y="5420"/>
                </a:lnTo>
                <a:lnTo>
                  <a:pt x="5145" y="5328"/>
                </a:lnTo>
                <a:lnTo>
                  <a:pt x="5172" y="5236"/>
                </a:lnTo>
                <a:lnTo>
                  <a:pt x="5201" y="5145"/>
                </a:lnTo>
                <a:lnTo>
                  <a:pt x="5228" y="5053"/>
                </a:lnTo>
                <a:lnTo>
                  <a:pt x="5258" y="4963"/>
                </a:lnTo>
                <a:lnTo>
                  <a:pt x="5289" y="4873"/>
                </a:lnTo>
                <a:lnTo>
                  <a:pt x="5321" y="4784"/>
                </a:lnTo>
                <a:lnTo>
                  <a:pt x="5353" y="4695"/>
                </a:lnTo>
                <a:close/>
                <a:moveTo>
                  <a:pt x="5056" y="4040"/>
                </a:moveTo>
                <a:lnTo>
                  <a:pt x="4994" y="4015"/>
                </a:lnTo>
                <a:lnTo>
                  <a:pt x="4934" y="3989"/>
                </a:lnTo>
                <a:lnTo>
                  <a:pt x="4873" y="3963"/>
                </a:lnTo>
                <a:lnTo>
                  <a:pt x="4813" y="3936"/>
                </a:lnTo>
                <a:lnTo>
                  <a:pt x="4753" y="3909"/>
                </a:lnTo>
                <a:lnTo>
                  <a:pt x="4693" y="3882"/>
                </a:lnTo>
                <a:lnTo>
                  <a:pt x="4633" y="3854"/>
                </a:lnTo>
                <a:lnTo>
                  <a:pt x="4575" y="3825"/>
                </a:lnTo>
                <a:lnTo>
                  <a:pt x="4515" y="3796"/>
                </a:lnTo>
                <a:lnTo>
                  <a:pt x="4457" y="3766"/>
                </a:lnTo>
                <a:lnTo>
                  <a:pt x="4398" y="3736"/>
                </a:lnTo>
                <a:lnTo>
                  <a:pt x="4341" y="3705"/>
                </a:lnTo>
                <a:lnTo>
                  <a:pt x="4282" y="3674"/>
                </a:lnTo>
                <a:lnTo>
                  <a:pt x="4225" y="3643"/>
                </a:lnTo>
                <a:lnTo>
                  <a:pt x="4168" y="3611"/>
                </a:lnTo>
                <a:lnTo>
                  <a:pt x="4111" y="3579"/>
                </a:lnTo>
                <a:lnTo>
                  <a:pt x="3998" y="3513"/>
                </a:lnTo>
                <a:lnTo>
                  <a:pt x="3886" y="3446"/>
                </a:lnTo>
                <a:lnTo>
                  <a:pt x="3776" y="3377"/>
                </a:lnTo>
                <a:lnTo>
                  <a:pt x="3667" y="3305"/>
                </a:lnTo>
                <a:lnTo>
                  <a:pt x="3559" y="3233"/>
                </a:lnTo>
                <a:lnTo>
                  <a:pt x="3451" y="3159"/>
                </a:lnTo>
                <a:lnTo>
                  <a:pt x="3345" y="3084"/>
                </a:lnTo>
                <a:lnTo>
                  <a:pt x="3241" y="3007"/>
                </a:lnTo>
                <a:lnTo>
                  <a:pt x="3337" y="2917"/>
                </a:lnTo>
                <a:lnTo>
                  <a:pt x="3436" y="2829"/>
                </a:lnTo>
                <a:lnTo>
                  <a:pt x="3535" y="2743"/>
                </a:lnTo>
                <a:lnTo>
                  <a:pt x="3637" y="2659"/>
                </a:lnTo>
                <a:lnTo>
                  <a:pt x="3740" y="2576"/>
                </a:lnTo>
                <a:lnTo>
                  <a:pt x="3845" y="2496"/>
                </a:lnTo>
                <a:lnTo>
                  <a:pt x="3951" y="2417"/>
                </a:lnTo>
                <a:lnTo>
                  <a:pt x="4059" y="2340"/>
                </a:lnTo>
                <a:lnTo>
                  <a:pt x="4168" y="2266"/>
                </a:lnTo>
                <a:lnTo>
                  <a:pt x="4279" y="2193"/>
                </a:lnTo>
                <a:lnTo>
                  <a:pt x="4391" y="2122"/>
                </a:lnTo>
                <a:lnTo>
                  <a:pt x="4505" y="2054"/>
                </a:lnTo>
                <a:lnTo>
                  <a:pt x="4620" y="1986"/>
                </a:lnTo>
                <a:lnTo>
                  <a:pt x="4736" y="1921"/>
                </a:lnTo>
                <a:lnTo>
                  <a:pt x="4854" y="1859"/>
                </a:lnTo>
                <a:lnTo>
                  <a:pt x="4973" y="1799"/>
                </a:lnTo>
                <a:lnTo>
                  <a:pt x="5093" y="1740"/>
                </a:lnTo>
                <a:lnTo>
                  <a:pt x="5215" y="1684"/>
                </a:lnTo>
                <a:lnTo>
                  <a:pt x="5338" y="1630"/>
                </a:lnTo>
                <a:lnTo>
                  <a:pt x="5461" y="1579"/>
                </a:lnTo>
                <a:lnTo>
                  <a:pt x="5587" y="1528"/>
                </a:lnTo>
                <a:lnTo>
                  <a:pt x="5714" y="1481"/>
                </a:lnTo>
                <a:lnTo>
                  <a:pt x="5841" y="1436"/>
                </a:lnTo>
                <a:lnTo>
                  <a:pt x="5969" y="1393"/>
                </a:lnTo>
                <a:lnTo>
                  <a:pt x="6100" y="1353"/>
                </a:lnTo>
                <a:lnTo>
                  <a:pt x="6230" y="1315"/>
                </a:lnTo>
                <a:lnTo>
                  <a:pt x="6362" y="1279"/>
                </a:lnTo>
                <a:lnTo>
                  <a:pt x="6495" y="1246"/>
                </a:lnTo>
                <a:lnTo>
                  <a:pt x="6628" y="1215"/>
                </a:lnTo>
                <a:lnTo>
                  <a:pt x="6764" y="1187"/>
                </a:lnTo>
                <a:lnTo>
                  <a:pt x="6899" y="1161"/>
                </a:lnTo>
                <a:lnTo>
                  <a:pt x="7036" y="1137"/>
                </a:lnTo>
                <a:lnTo>
                  <a:pt x="6960" y="1213"/>
                </a:lnTo>
                <a:lnTo>
                  <a:pt x="6884" y="1289"/>
                </a:lnTo>
                <a:lnTo>
                  <a:pt x="6809" y="1367"/>
                </a:lnTo>
                <a:lnTo>
                  <a:pt x="6735" y="1446"/>
                </a:lnTo>
                <a:lnTo>
                  <a:pt x="6662" y="1525"/>
                </a:lnTo>
                <a:lnTo>
                  <a:pt x="6589" y="1607"/>
                </a:lnTo>
                <a:lnTo>
                  <a:pt x="6518" y="1689"/>
                </a:lnTo>
                <a:lnTo>
                  <a:pt x="6448" y="1771"/>
                </a:lnTo>
                <a:lnTo>
                  <a:pt x="6379" y="1855"/>
                </a:lnTo>
                <a:lnTo>
                  <a:pt x="6310" y="1940"/>
                </a:lnTo>
                <a:lnTo>
                  <a:pt x="6242" y="2027"/>
                </a:lnTo>
                <a:lnTo>
                  <a:pt x="6176" y="2113"/>
                </a:lnTo>
                <a:lnTo>
                  <a:pt x="6110" y="2201"/>
                </a:lnTo>
                <a:lnTo>
                  <a:pt x="6045" y="2290"/>
                </a:lnTo>
                <a:lnTo>
                  <a:pt x="5982" y="2379"/>
                </a:lnTo>
                <a:lnTo>
                  <a:pt x="5919" y="2471"/>
                </a:lnTo>
                <a:lnTo>
                  <a:pt x="5857" y="2562"/>
                </a:lnTo>
                <a:lnTo>
                  <a:pt x="5797" y="2654"/>
                </a:lnTo>
                <a:lnTo>
                  <a:pt x="5736" y="2748"/>
                </a:lnTo>
                <a:lnTo>
                  <a:pt x="5678" y="2842"/>
                </a:lnTo>
                <a:lnTo>
                  <a:pt x="5620" y="2938"/>
                </a:lnTo>
                <a:lnTo>
                  <a:pt x="5564" y="3034"/>
                </a:lnTo>
                <a:lnTo>
                  <a:pt x="5508" y="3130"/>
                </a:lnTo>
                <a:lnTo>
                  <a:pt x="5453" y="3228"/>
                </a:lnTo>
                <a:lnTo>
                  <a:pt x="5400" y="3326"/>
                </a:lnTo>
                <a:lnTo>
                  <a:pt x="5347" y="3427"/>
                </a:lnTo>
                <a:lnTo>
                  <a:pt x="5296" y="3527"/>
                </a:lnTo>
                <a:lnTo>
                  <a:pt x="5246" y="3628"/>
                </a:lnTo>
                <a:lnTo>
                  <a:pt x="5197" y="3729"/>
                </a:lnTo>
                <a:lnTo>
                  <a:pt x="5148" y="3833"/>
                </a:lnTo>
                <a:lnTo>
                  <a:pt x="5102" y="3936"/>
                </a:lnTo>
                <a:lnTo>
                  <a:pt x="5056" y="4040"/>
                </a:lnTo>
                <a:close/>
                <a:moveTo>
                  <a:pt x="7945" y="1047"/>
                </a:moveTo>
                <a:lnTo>
                  <a:pt x="7945" y="4642"/>
                </a:lnTo>
                <a:lnTo>
                  <a:pt x="7867" y="4639"/>
                </a:lnTo>
                <a:lnTo>
                  <a:pt x="7789" y="4635"/>
                </a:lnTo>
                <a:lnTo>
                  <a:pt x="7711" y="4631"/>
                </a:lnTo>
                <a:lnTo>
                  <a:pt x="7633" y="4626"/>
                </a:lnTo>
                <a:lnTo>
                  <a:pt x="7556" y="4621"/>
                </a:lnTo>
                <a:lnTo>
                  <a:pt x="7478" y="4614"/>
                </a:lnTo>
                <a:lnTo>
                  <a:pt x="7401" y="4607"/>
                </a:lnTo>
                <a:lnTo>
                  <a:pt x="7325" y="4600"/>
                </a:lnTo>
                <a:lnTo>
                  <a:pt x="7248" y="4591"/>
                </a:lnTo>
                <a:lnTo>
                  <a:pt x="7172" y="4582"/>
                </a:lnTo>
                <a:lnTo>
                  <a:pt x="7095" y="4573"/>
                </a:lnTo>
                <a:lnTo>
                  <a:pt x="7020" y="4562"/>
                </a:lnTo>
                <a:lnTo>
                  <a:pt x="6944" y="4551"/>
                </a:lnTo>
                <a:lnTo>
                  <a:pt x="6868" y="4540"/>
                </a:lnTo>
                <a:lnTo>
                  <a:pt x="6793" y="4527"/>
                </a:lnTo>
                <a:lnTo>
                  <a:pt x="6718" y="4514"/>
                </a:lnTo>
                <a:lnTo>
                  <a:pt x="6644" y="4501"/>
                </a:lnTo>
                <a:lnTo>
                  <a:pt x="6569" y="4486"/>
                </a:lnTo>
                <a:lnTo>
                  <a:pt x="6495" y="4471"/>
                </a:lnTo>
                <a:lnTo>
                  <a:pt x="6421" y="4456"/>
                </a:lnTo>
                <a:lnTo>
                  <a:pt x="6347" y="4439"/>
                </a:lnTo>
                <a:lnTo>
                  <a:pt x="6273" y="4423"/>
                </a:lnTo>
                <a:lnTo>
                  <a:pt x="6200" y="4405"/>
                </a:lnTo>
                <a:lnTo>
                  <a:pt x="6127" y="4387"/>
                </a:lnTo>
                <a:lnTo>
                  <a:pt x="6055" y="4368"/>
                </a:lnTo>
                <a:lnTo>
                  <a:pt x="5982" y="4348"/>
                </a:lnTo>
                <a:lnTo>
                  <a:pt x="5910" y="4328"/>
                </a:lnTo>
                <a:lnTo>
                  <a:pt x="5838" y="4308"/>
                </a:lnTo>
                <a:lnTo>
                  <a:pt x="5766" y="4286"/>
                </a:lnTo>
                <a:lnTo>
                  <a:pt x="5694" y="4264"/>
                </a:lnTo>
                <a:lnTo>
                  <a:pt x="5624" y="4242"/>
                </a:lnTo>
                <a:lnTo>
                  <a:pt x="5553" y="4217"/>
                </a:lnTo>
                <a:lnTo>
                  <a:pt x="5605" y="4099"/>
                </a:lnTo>
                <a:lnTo>
                  <a:pt x="5658" y="3982"/>
                </a:lnTo>
                <a:lnTo>
                  <a:pt x="5714" y="3866"/>
                </a:lnTo>
                <a:lnTo>
                  <a:pt x="5771" y="3750"/>
                </a:lnTo>
                <a:lnTo>
                  <a:pt x="5830" y="3637"/>
                </a:lnTo>
                <a:lnTo>
                  <a:pt x="5889" y="3524"/>
                </a:lnTo>
                <a:lnTo>
                  <a:pt x="5951" y="3412"/>
                </a:lnTo>
                <a:lnTo>
                  <a:pt x="6014" y="3301"/>
                </a:lnTo>
                <a:lnTo>
                  <a:pt x="6078" y="3192"/>
                </a:lnTo>
                <a:lnTo>
                  <a:pt x="6144" y="3084"/>
                </a:lnTo>
                <a:lnTo>
                  <a:pt x="6212" y="2978"/>
                </a:lnTo>
                <a:lnTo>
                  <a:pt x="6279" y="2871"/>
                </a:lnTo>
                <a:lnTo>
                  <a:pt x="6349" y="2767"/>
                </a:lnTo>
                <a:lnTo>
                  <a:pt x="6421" y="2664"/>
                </a:lnTo>
                <a:lnTo>
                  <a:pt x="6494" y="2563"/>
                </a:lnTo>
                <a:lnTo>
                  <a:pt x="6568" y="2463"/>
                </a:lnTo>
                <a:lnTo>
                  <a:pt x="6643" y="2363"/>
                </a:lnTo>
                <a:lnTo>
                  <a:pt x="6718" y="2265"/>
                </a:lnTo>
                <a:lnTo>
                  <a:pt x="6796" y="2169"/>
                </a:lnTo>
                <a:lnTo>
                  <a:pt x="6875" y="2074"/>
                </a:lnTo>
                <a:lnTo>
                  <a:pt x="6955" y="1980"/>
                </a:lnTo>
                <a:lnTo>
                  <a:pt x="7038" y="1888"/>
                </a:lnTo>
                <a:lnTo>
                  <a:pt x="7121" y="1798"/>
                </a:lnTo>
                <a:lnTo>
                  <a:pt x="7204" y="1709"/>
                </a:lnTo>
                <a:lnTo>
                  <a:pt x="7289" y="1621"/>
                </a:lnTo>
                <a:lnTo>
                  <a:pt x="7375" y="1534"/>
                </a:lnTo>
                <a:lnTo>
                  <a:pt x="7463" y="1449"/>
                </a:lnTo>
                <a:lnTo>
                  <a:pt x="7552" y="1366"/>
                </a:lnTo>
                <a:lnTo>
                  <a:pt x="7642" y="1285"/>
                </a:lnTo>
                <a:lnTo>
                  <a:pt x="7732" y="1205"/>
                </a:lnTo>
                <a:lnTo>
                  <a:pt x="7825" y="1126"/>
                </a:lnTo>
                <a:lnTo>
                  <a:pt x="7918" y="1049"/>
                </a:lnTo>
                <a:lnTo>
                  <a:pt x="7931" y="1048"/>
                </a:lnTo>
                <a:lnTo>
                  <a:pt x="7945" y="1047"/>
                </a:lnTo>
                <a:close/>
                <a:moveTo>
                  <a:pt x="9383" y="1137"/>
                </a:moveTo>
                <a:lnTo>
                  <a:pt x="9520" y="1161"/>
                </a:lnTo>
                <a:lnTo>
                  <a:pt x="9656" y="1187"/>
                </a:lnTo>
                <a:lnTo>
                  <a:pt x="9791" y="1215"/>
                </a:lnTo>
                <a:lnTo>
                  <a:pt x="9924" y="1246"/>
                </a:lnTo>
                <a:lnTo>
                  <a:pt x="10058" y="1279"/>
                </a:lnTo>
                <a:lnTo>
                  <a:pt x="10189" y="1315"/>
                </a:lnTo>
                <a:lnTo>
                  <a:pt x="10320" y="1353"/>
                </a:lnTo>
                <a:lnTo>
                  <a:pt x="10450" y="1393"/>
                </a:lnTo>
                <a:lnTo>
                  <a:pt x="10578" y="1436"/>
                </a:lnTo>
                <a:lnTo>
                  <a:pt x="10706" y="1481"/>
                </a:lnTo>
                <a:lnTo>
                  <a:pt x="10832" y="1528"/>
                </a:lnTo>
                <a:lnTo>
                  <a:pt x="10958" y="1579"/>
                </a:lnTo>
                <a:lnTo>
                  <a:pt x="11082" y="1630"/>
                </a:lnTo>
                <a:lnTo>
                  <a:pt x="11205" y="1684"/>
                </a:lnTo>
                <a:lnTo>
                  <a:pt x="11326" y="1740"/>
                </a:lnTo>
                <a:lnTo>
                  <a:pt x="11446" y="1799"/>
                </a:lnTo>
                <a:lnTo>
                  <a:pt x="11565" y="1859"/>
                </a:lnTo>
                <a:lnTo>
                  <a:pt x="11683" y="1921"/>
                </a:lnTo>
                <a:lnTo>
                  <a:pt x="11799" y="1986"/>
                </a:lnTo>
                <a:lnTo>
                  <a:pt x="11914" y="2054"/>
                </a:lnTo>
                <a:lnTo>
                  <a:pt x="12028" y="2122"/>
                </a:lnTo>
                <a:lnTo>
                  <a:pt x="12140" y="2193"/>
                </a:lnTo>
                <a:lnTo>
                  <a:pt x="12251" y="2266"/>
                </a:lnTo>
                <a:lnTo>
                  <a:pt x="12360" y="2340"/>
                </a:lnTo>
                <a:lnTo>
                  <a:pt x="12468" y="2417"/>
                </a:lnTo>
                <a:lnTo>
                  <a:pt x="12574" y="2496"/>
                </a:lnTo>
                <a:lnTo>
                  <a:pt x="12679" y="2576"/>
                </a:lnTo>
                <a:lnTo>
                  <a:pt x="12782" y="2659"/>
                </a:lnTo>
                <a:lnTo>
                  <a:pt x="12884" y="2743"/>
                </a:lnTo>
                <a:lnTo>
                  <a:pt x="12983" y="2829"/>
                </a:lnTo>
                <a:lnTo>
                  <a:pt x="13082" y="2917"/>
                </a:lnTo>
                <a:lnTo>
                  <a:pt x="13178" y="3007"/>
                </a:lnTo>
                <a:lnTo>
                  <a:pt x="13074" y="3084"/>
                </a:lnTo>
                <a:lnTo>
                  <a:pt x="12968" y="3159"/>
                </a:lnTo>
                <a:lnTo>
                  <a:pt x="12861" y="3233"/>
                </a:lnTo>
                <a:lnTo>
                  <a:pt x="12752" y="3305"/>
                </a:lnTo>
                <a:lnTo>
                  <a:pt x="12644" y="3377"/>
                </a:lnTo>
                <a:lnTo>
                  <a:pt x="12533" y="3446"/>
                </a:lnTo>
                <a:lnTo>
                  <a:pt x="12421" y="3513"/>
                </a:lnTo>
                <a:lnTo>
                  <a:pt x="12308" y="3579"/>
                </a:lnTo>
                <a:lnTo>
                  <a:pt x="12252" y="3611"/>
                </a:lnTo>
                <a:lnTo>
                  <a:pt x="12194" y="3643"/>
                </a:lnTo>
                <a:lnTo>
                  <a:pt x="12137" y="3674"/>
                </a:lnTo>
                <a:lnTo>
                  <a:pt x="12078" y="3705"/>
                </a:lnTo>
                <a:lnTo>
                  <a:pt x="12021" y="3736"/>
                </a:lnTo>
                <a:lnTo>
                  <a:pt x="11962" y="3766"/>
                </a:lnTo>
                <a:lnTo>
                  <a:pt x="11904" y="3796"/>
                </a:lnTo>
                <a:lnTo>
                  <a:pt x="11844" y="3825"/>
                </a:lnTo>
                <a:lnTo>
                  <a:pt x="11786" y="3854"/>
                </a:lnTo>
                <a:lnTo>
                  <a:pt x="11726" y="3882"/>
                </a:lnTo>
                <a:lnTo>
                  <a:pt x="11667" y="3909"/>
                </a:lnTo>
                <a:lnTo>
                  <a:pt x="11606" y="3936"/>
                </a:lnTo>
                <a:lnTo>
                  <a:pt x="11546" y="3963"/>
                </a:lnTo>
                <a:lnTo>
                  <a:pt x="11485" y="3989"/>
                </a:lnTo>
                <a:lnTo>
                  <a:pt x="11425" y="4015"/>
                </a:lnTo>
                <a:lnTo>
                  <a:pt x="11363" y="4040"/>
                </a:lnTo>
                <a:lnTo>
                  <a:pt x="11317" y="3936"/>
                </a:lnTo>
                <a:lnTo>
                  <a:pt x="11271" y="3833"/>
                </a:lnTo>
                <a:lnTo>
                  <a:pt x="11222" y="3729"/>
                </a:lnTo>
                <a:lnTo>
                  <a:pt x="11173" y="3628"/>
                </a:lnTo>
                <a:lnTo>
                  <a:pt x="11123" y="3527"/>
                </a:lnTo>
                <a:lnTo>
                  <a:pt x="11072" y="3427"/>
                </a:lnTo>
                <a:lnTo>
                  <a:pt x="11019" y="3326"/>
                </a:lnTo>
                <a:lnTo>
                  <a:pt x="10966" y="3228"/>
                </a:lnTo>
                <a:lnTo>
                  <a:pt x="10911" y="3130"/>
                </a:lnTo>
                <a:lnTo>
                  <a:pt x="10855" y="3034"/>
                </a:lnTo>
                <a:lnTo>
                  <a:pt x="10799" y="2938"/>
                </a:lnTo>
                <a:lnTo>
                  <a:pt x="10741" y="2842"/>
                </a:lnTo>
                <a:lnTo>
                  <a:pt x="10683" y="2748"/>
                </a:lnTo>
                <a:lnTo>
                  <a:pt x="10623" y="2654"/>
                </a:lnTo>
                <a:lnTo>
                  <a:pt x="10562" y="2562"/>
                </a:lnTo>
                <a:lnTo>
                  <a:pt x="10500" y="2471"/>
                </a:lnTo>
                <a:lnTo>
                  <a:pt x="10437" y="2379"/>
                </a:lnTo>
                <a:lnTo>
                  <a:pt x="10374" y="2290"/>
                </a:lnTo>
                <a:lnTo>
                  <a:pt x="10309" y="2201"/>
                </a:lnTo>
                <a:lnTo>
                  <a:pt x="10243" y="2113"/>
                </a:lnTo>
                <a:lnTo>
                  <a:pt x="10177" y="2027"/>
                </a:lnTo>
                <a:lnTo>
                  <a:pt x="10109" y="1940"/>
                </a:lnTo>
                <a:lnTo>
                  <a:pt x="10041" y="1855"/>
                </a:lnTo>
                <a:lnTo>
                  <a:pt x="9971" y="1771"/>
                </a:lnTo>
                <a:lnTo>
                  <a:pt x="9901" y="1689"/>
                </a:lnTo>
                <a:lnTo>
                  <a:pt x="9830" y="1607"/>
                </a:lnTo>
                <a:lnTo>
                  <a:pt x="9758" y="1525"/>
                </a:lnTo>
                <a:lnTo>
                  <a:pt x="9685" y="1446"/>
                </a:lnTo>
                <a:lnTo>
                  <a:pt x="9610" y="1367"/>
                </a:lnTo>
                <a:lnTo>
                  <a:pt x="9536" y="1289"/>
                </a:lnTo>
                <a:lnTo>
                  <a:pt x="9460" y="1213"/>
                </a:lnTo>
                <a:lnTo>
                  <a:pt x="9383" y="1137"/>
                </a:lnTo>
                <a:close/>
                <a:moveTo>
                  <a:pt x="8502" y="1049"/>
                </a:moveTo>
                <a:lnTo>
                  <a:pt x="8595" y="1126"/>
                </a:lnTo>
                <a:lnTo>
                  <a:pt x="8687" y="1205"/>
                </a:lnTo>
                <a:lnTo>
                  <a:pt x="8778" y="1285"/>
                </a:lnTo>
                <a:lnTo>
                  <a:pt x="8867" y="1366"/>
                </a:lnTo>
                <a:lnTo>
                  <a:pt x="8957" y="1449"/>
                </a:lnTo>
                <a:lnTo>
                  <a:pt x="9044" y="1534"/>
                </a:lnTo>
                <a:lnTo>
                  <a:pt x="9130" y="1621"/>
                </a:lnTo>
                <a:lnTo>
                  <a:pt x="9215" y="1709"/>
                </a:lnTo>
                <a:lnTo>
                  <a:pt x="9299" y="1798"/>
                </a:lnTo>
                <a:lnTo>
                  <a:pt x="9382" y="1888"/>
                </a:lnTo>
                <a:lnTo>
                  <a:pt x="9464" y="1980"/>
                </a:lnTo>
                <a:lnTo>
                  <a:pt x="9544" y="2074"/>
                </a:lnTo>
                <a:lnTo>
                  <a:pt x="9623" y="2169"/>
                </a:lnTo>
                <a:lnTo>
                  <a:pt x="9701" y="2265"/>
                </a:lnTo>
                <a:lnTo>
                  <a:pt x="9778" y="2363"/>
                </a:lnTo>
                <a:lnTo>
                  <a:pt x="9852" y="2463"/>
                </a:lnTo>
                <a:lnTo>
                  <a:pt x="9926" y="2563"/>
                </a:lnTo>
                <a:lnTo>
                  <a:pt x="9999" y="2664"/>
                </a:lnTo>
                <a:lnTo>
                  <a:pt x="10070" y="2767"/>
                </a:lnTo>
                <a:lnTo>
                  <a:pt x="10140" y="2871"/>
                </a:lnTo>
                <a:lnTo>
                  <a:pt x="10209" y="2978"/>
                </a:lnTo>
                <a:lnTo>
                  <a:pt x="10275" y="3084"/>
                </a:lnTo>
                <a:lnTo>
                  <a:pt x="10341" y="3192"/>
                </a:lnTo>
                <a:lnTo>
                  <a:pt x="10406" y="3301"/>
                </a:lnTo>
                <a:lnTo>
                  <a:pt x="10468" y="3412"/>
                </a:lnTo>
                <a:lnTo>
                  <a:pt x="10530" y="3524"/>
                </a:lnTo>
                <a:lnTo>
                  <a:pt x="10589" y="3637"/>
                </a:lnTo>
                <a:lnTo>
                  <a:pt x="10648" y="3750"/>
                </a:lnTo>
                <a:lnTo>
                  <a:pt x="10705" y="3866"/>
                </a:lnTo>
                <a:lnTo>
                  <a:pt x="10761" y="3982"/>
                </a:lnTo>
                <a:lnTo>
                  <a:pt x="10815" y="4099"/>
                </a:lnTo>
                <a:lnTo>
                  <a:pt x="10867" y="4217"/>
                </a:lnTo>
                <a:lnTo>
                  <a:pt x="10797" y="4242"/>
                </a:lnTo>
                <a:lnTo>
                  <a:pt x="10725" y="4264"/>
                </a:lnTo>
                <a:lnTo>
                  <a:pt x="10654" y="4286"/>
                </a:lnTo>
                <a:lnTo>
                  <a:pt x="10582" y="4308"/>
                </a:lnTo>
                <a:lnTo>
                  <a:pt x="10510" y="4328"/>
                </a:lnTo>
                <a:lnTo>
                  <a:pt x="10437" y="4348"/>
                </a:lnTo>
                <a:lnTo>
                  <a:pt x="10366" y="4368"/>
                </a:lnTo>
                <a:lnTo>
                  <a:pt x="10293" y="4387"/>
                </a:lnTo>
                <a:lnTo>
                  <a:pt x="10219" y="4405"/>
                </a:lnTo>
                <a:lnTo>
                  <a:pt x="10146" y="4423"/>
                </a:lnTo>
                <a:lnTo>
                  <a:pt x="10072" y="4439"/>
                </a:lnTo>
                <a:lnTo>
                  <a:pt x="9998" y="4456"/>
                </a:lnTo>
                <a:lnTo>
                  <a:pt x="9924" y="4471"/>
                </a:lnTo>
                <a:lnTo>
                  <a:pt x="9850" y="4486"/>
                </a:lnTo>
                <a:lnTo>
                  <a:pt x="9775" y="4501"/>
                </a:lnTo>
                <a:lnTo>
                  <a:pt x="9701" y="4514"/>
                </a:lnTo>
                <a:lnTo>
                  <a:pt x="9626" y="4527"/>
                </a:lnTo>
                <a:lnTo>
                  <a:pt x="9551" y="4540"/>
                </a:lnTo>
                <a:lnTo>
                  <a:pt x="9475" y="4551"/>
                </a:lnTo>
                <a:lnTo>
                  <a:pt x="9400" y="4562"/>
                </a:lnTo>
                <a:lnTo>
                  <a:pt x="9324" y="4573"/>
                </a:lnTo>
                <a:lnTo>
                  <a:pt x="9247" y="4582"/>
                </a:lnTo>
                <a:lnTo>
                  <a:pt x="9171" y="4591"/>
                </a:lnTo>
                <a:lnTo>
                  <a:pt x="9094" y="4600"/>
                </a:lnTo>
                <a:lnTo>
                  <a:pt x="9018" y="4607"/>
                </a:lnTo>
                <a:lnTo>
                  <a:pt x="8940" y="4614"/>
                </a:lnTo>
                <a:lnTo>
                  <a:pt x="8863" y="4621"/>
                </a:lnTo>
                <a:lnTo>
                  <a:pt x="8786" y="4626"/>
                </a:lnTo>
                <a:lnTo>
                  <a:pt x="8708" y="4631"/>
                </a:lnTo>
                <a:lnTo>
                  <a:pt x="8630" y="4635"/>
                </a:lnTo>
                <a:lnTo>
                  <a:pt x="8552" y="4639"/>
                </a:lnTo>
                <a:lnTo>
                  <a:pt x="8474" y="4642"/>
                </a:lnTo>
                <a:lnTo>
                  <a:pt x="8474" y="1047"/>
                </a:lnTo>
                <a:lnTo>
                  <a:pt x="8489" y="1048"/>
                </a:lnTo>
                <a:lnTo>
                  <a:pt x="8502" y="1049"/>
                </a:lnTo>
                <a:close/>
                <a:moveTo>
                  <a:pt x="7917" y="14987"/>
                </a:moveTo>
                <a:lnTo>
                  <a:pt x="7835" y="14918"/>
                </a:lnTo>
                <a:lnTo>
                  <a:pt x="7754" y="14850"/>
                </a:lnTo>
                <a:lnTo>
                  <a:pt x="7673" y="14779"/>
                </a:lnTo>
                <a:lnTo>
                  <a:pt x="7594" y="14708"/>
                </a:lnTo>
                <a:lnTo>
                  <a:pt x="7515" y="14636"/>
                </a:lnTo>
                <a:lnTo>
                  <a:pt x="7437" y="14562"/>
                </a:lnTo>
                <a:lnTo>
                  <a:pt x="7360" y="14487"/>
                </a:lnTo>
                <a:lnTo>
                  <a:pt x="7284" y="14410"/>
                </a:lnTo>
                <a:lnTo>
                  <a:pt x="7209" y="14333"/>
                </a:lnTo>
                <a:lnTo>
                  <a:pt x="7135" y="14255"/>
                </a:lnTo>
                <a:lnTo>
                  <a:pt x="7061" y="14175"/>
                </a:lnTo>
                <a:lnTo>
                  <a:pt x="6989" y="14095"/>
                </a:lnTo>
                <a:lnTo>
                  <a:pt x="6919" y="14012"/>
                </a:lnTo>
                <a:lnTo>
                  <a:pt x="6848" y="13930"/>
                </a:lnTo>
                <a:lnTo>
                  <a:pt x="6778" y="13846"/>
                </a:lnTo>
                <a:lnTo>
                  <a:pt x="6710" y="13761"/>
                </a:lnTo>
                <a:lnTo>
                  <a:pt x="6643" y="13675"/>
                </a:lnTo>
                <a:lnTo>
                  <a:pt x="6576" y="13588"/>
                </a:lnTo>
                <a:lnTo>
                  <a:pt x="6511" y="13499"/>
                </a:lnTo>
                <a:lnTo>
                  <a:pt x="6447" y="13410"/>
                </a:lnTo>
                <a:lnTo>
                  <a:pt x="6383" y="13319"/>
                </a:lnTo>
                <a:lnTo>
                  <a:pt x="6321" y="13228"/>
                </a:lnTo>
                <a:lnTo>
                  <a:pt x="6260" y="13135"/>
                </a:lnTo>
                <a:lnTo>
                  <a:pt x="6199" y="13042"/>
                </a:lnTo>
                <a:lnTo>
                  <a:pt x="6141" y="12948"/>
                </a:lnTo>
                <a:lnTo>
                  <a:pt x="6082" y="12853"/>
                </a:lnTo>
                <a:lnTo>
                  <a:pt x="6026" y="12757"/>
                </a:lnTo>
                <a:lnTo>
                  <a:pt x="5969" y="12659"/>
                </a:lnTo>
                <a:lnTo>
                  <a:pt x="5915" y="12561"/>
                </a:lnTo>
                <a:lnTo>
                  <a:pt x="5862" y="12462"/>
                </a:lnTo>
                <a:lnTo>
                  <a:pt x="5809" y="12363"/>
                </a:lnTo>
                <a:lnTo>
                  <a:pt x="5758" y="12262"/>
                </a:lnTo>
                <a:lnTo>
                  <a:pt x="5823" y="12242"/>
                </a:lnTo>
                <a:lnTo>
                  <a:pt x="5888" y="12223"/>
                </a:lnTo>
                <a:lnTo>
                  <a:pt x="5954" y="12204"/>
                </a:lnTo>
                <a:lnTo>
                  <a:pt x="6020" y="12187"/>
                </a:lnTo>
                <a:lnTo>
                  <a:pt x="6086" y="12169"/>
                </a:lnTo>
                <a:lnTo>
                  <a:pt x="6152" y="12153"/>
                </a:lnTo>
                <a:lnTo>
                  <a:pt x="6219" y="12136"/>
                </a:lnTo>
                <a:lnTo>
                  <a:pt x="6285" y="12121"/>
                </a:lnTo>
                <a:lnTo>
                  <a:pt x="6352" y="12106"/>
                </a:lnTo>
                <a:lnTo>
                  <a:pt x="6420" y="12091"/>
                </a:lnTo>
                <a:lnTo>
                  <a:pt x="6487" y="12077"/>
                </a:lnTo>
                <a:lnTo>
                  <a:pt x="6554" y="12064"/>
                </a:lnTo>
                <a:lnTo>
                  <a:pt x="6622" y="12051"/>
                </a:lnTo>
                <a:lnTo>
                  <a:pt x="6691" y="12039"/>
                </a:lnTo>
                <a:lnTo>
                  <a:pt x="6758" y="12027"/>
                </a:lnTo>
                <a:lnTo>
                  <a:pt x="6827" y="12016"/>
                </a:lnTo>
                <a:lnTo>
                  <a:pt x="6895" y="12005"/>
                </a:lnTo>
                <a:lnTo>
                  <a:pt x="6964" y="11995"/>
                </a:lnTo>
                <a:lnTo>
                  <a:pt x="7033" y="11986"/>
                </a:lnTo>
                <a:lnTo>
                  <a:pt x="7102" y="11976"/>
                </a:lnTo>
                <a:lnTo>
                  <a:pt x="7171" y="11968"/>
                </a:lnTo>
                <a:lnTo>
                  <a:pt x="7241" y="11960"/>
                </a:lnTo>
                <a:lnTo>
                  <a:pt x="7311" y="11953"/>
                </a:lnTo>
                <a:lnTo>
                  <a:pt x="7380" y="11946"/>
                </a:lnTo>
                <a:lnTo>
                  <a:pt x="7450" y="11940"/>
                </a:lnTo>
                <a:lnTo>
                  <a:pt x="7521" y="11934"/>
                </a:lnTo>
                <a:lnTo>
                  <a:pt x="7591" y="11929"/>
                </a:lnTo>
                <a:lnTo>
                  <a:pt x="7662" y="11924"/>
                </a:lnTo>
                <a:lnTo>
                  <a:pt x="7732" y="11920"/>
                </a:lnTo>
                <a:lnTo>
                  <a:pt x="7803" y="11916"/>
                </a:lnTo>
                <a:lnTo>
                  <a:pt x="7874" y="11913"/>
                </a:lnTo>
                <a:lnTo>
                  <a:pt x="7945" y="11911"/>
                </a:lnTo>
                <a:lnTo>
                  <a:pt x="7945" y="14988"/>
                </a:lnTo>
                <a:lnTo>
                  <a:pt x="7917" y="14987"/>
                </a:lnTo>
                <a:close/>
                <a:moveTo>
                  <a:pt x="15347" y="7759"/>
                </a:moveTo>
                <a:lnTo>
                  <a:pt x="12171" y="7759"/>
                </a:lnTo>
                <a:lnTo>
                  <a:pt x="12168" y="7652"/>
                </a:lnTo>
                <a:lnTo>
                  <a:pt x="12163" y="7545"/>
                </a:lnTo>
                <a:lnTo>
                  <a:pt x="12157" y="7439"/>
                </a:lnTo>
                <a:lnTo>
                  <a:pt x="12151" y="7332"/>
                </a:lnTo>
                <a:lnTo>
                  <a:pt x="12144" y="7226"/>
                </a:lnTo>
                <a:lnTo>
                  <a:pt x="12136" y="7120"/>
                </a:lnTo>
                <a:lnTo>
                  <a:pt x="12126" y="7015"/>
                </a:lnTo>
                <a:lnTo>
                  <a:pt x="12115" y="6911"/>
                </a:lnTo>
                <a:lnTo>
                  <a:pt x="12104" y="6805"/>
                </a:lnTo>
                <a:lnTo>
                  <a:pt x="12092" y="6701"/>
                </a:lnTo>
                <a:lnTo>
                  <a:pt x="12078" y="6598"/>
                </a:lnTo>
                <a:lnTo>
                  <a:pt x="12063" y="6494"/>
                </a:lnTo>
                <a:lnTo>
                  <a:pt x="12047" y="6391"/>
                </a:lnTo>
                <a:lnTo>
                  <a:pt x="12031" y="6288"/>
                </a:lnTo>
                <a:lnTo>
                  <a:pt x="12014" y="6186"/>
                </a:lnTo>
                <a:lnTo>
                  <a:pt x="11995" y="6084"/>
                </a:lnTo>
                <a:lnTo>
                  <a:pt x="11976" y="5982"/>
                </a:lnTo>
                <a:lnTo>
                  <a:pt x="11954" y="5881"/>
                </a:lnTo>
                <a:lnTo>
                  <a:pt x="11933" y="5781"/>
                </a:lnTo>
                <a:lnTo>
                  <a:pt x="11910" y="5681"/>
                </a:lnTo>
                <a:lnTo>
                  <a:pt x="11886" y="5582"/>
                </a:lnTo>
                <a:lnTo>
                  <a:pt x="11862" y="5482"/>
                </a:lnTo>
                <a:lnTo>
                  <a:pt x="11836" y="5383"/>
                </a:lnTo>
                <a:lnTo>
                  <a:pt x="11810" y="5285"/>
                </a:lnTo>
                <a:lnTo>
                  <a:pt x="11783" y="5188"/>
                </a:lnTo>
                <a:lnTo>
                  <a:pt x="11754" y="5090"/>
                </a:lnTo>
                <a:lnTo>
                  <a:pt x="11724" y="4993"/>
                </a:lnTo>
                <a:lnTo>
                  <a:pt x="11694" y="4897"/>
                </a:lnTo>
                <a:lnTo>
                  <a:pt x="11663" y="4801"/>
                </a:lnTo>
                <a:lnTo>
                  <a:pt x="11630" y="4706"/>
                </a:lnTo>
                <a:lnTo>
                  <a:pt x="11597" y="4611"/>
                </a:lnTo>
                <a:lnTo>
                  <a:pt x="11563" y="4517"/>
                </a:lnTo>
                <a:lnTo>
                  <a:pt x="11630" y="4489"/>
                </a:lnTo>
                <a:lnTo>
                  <a:pt x="11695" y="4461"/>
                </a:lnTo>
                <a:lnTo>
                  <a:pt x="11762" y="4432"/>
                </a:lnTo>
                <a:lnTo>
                  <a:pt x="11828" y="4403"/>
                </a:lnTo>
                <a:lnTo>
                  <a:pt x="11894" y="4374"/>
                </a:lnTo>
                <a:lnTo>
                  <a:pt x="11959" y="4343"/>
                </a:lnTo>
                <a:lnTo>
                  <a:pt x="12024" y="4312"/>
                </a:lnTo>
                <a:lnTo>
                  <a:pt x="12088" y="4281"/>
                </a:lnTo>
                <a:lnTo>
                  <a:pt x="12153" y="4249"/>
                </a:lnTo>
                <a:lnTo>
                  <a:pt x="12217" y="4216"/>
                </a:lnTo>
                <a:lnTo>
                  <a:pt x="12280" y="4183"/>
                </a:lnTo>
                <a:lnTo>
                  <a:pt x="12344" y="4150"/>
                </a:lnTo>
                <a:lnTo>
                  <a:pt x="12407" y="4116"/>
                </a:lnTo>
                <a:lnTo>
                  <a:pt x="12469" y="4081"/>
                </a:lnTo>
                <a:lnTo>
                  <a:pt x="12532" y="4046"/>
                </a:lnTo>
                <a:lnTo>
                  <a:pt x="12593" y="4011"/>
                </a:lnTo>
                <a:lnTo>
                  <a:pt x="12655" y="3975"/>
                </a:lnTo>
                <a:lnTo>
                  <a:pt x="12717" y="3939"/>
                </a:lnTo>
                <a:lnTo>
                  <a:pt x="12778" y="3902"/>
                </a:lnTo>
                <a:lnTo>
                  <a:pt x="12839" y="3865"/>
                </a:lnTo>
                <a:lnTo>
                  <a:pt x="12899" y="3827"/>
                </a:lnTo>
                <a:lnTo>
                  <a:pt x="12959" y="3789"/>
                </a:lnTo>
                <a:lnTo>
                  <a:pt x="13019" y="3749"/>
                </a:lnTo>
                <a:lnTo>
                  <a:pt x="13078" y="3710"/>
                </a:lnTo>
                <a:lnTo>
                  <a:pt x="13137" y="3670"/>
                </a:lnTo>
                <a:lnTo>
                  <a:pt x="13196" y="3630"/>
                </a:lnTo>
                <a:lnTo>
                  <a:pt x="13254" y="3590"/>
                </a:lnTo>
                <a:lnTo>
                  <a:pt x="13313" y="3549"/>
                </a:lnTo>
                <a:lnTo>
                  <a:pt x="13370" y="3507"/>
                </a:lnTo>
                <a:lnTo>
                  <a:pt x="13428" y="3466"/>
                </a:lnTo>
                <a:lnTo>
                  <a:pt x="13485" y="3423"/>
                </a:lnTo>
                <a:lnTo>
                  <a:pt x="13542" y="3381"/>
                </a:lnTo>
                <a:lnTo>
                  <a:pt x="13641" y="3492"/>
                </a:lnTo>
                <a:lnTo>
                  <a:pt x="13738" y="3605"/>
                </a:lnTo>
                <a:lnTo>
                  <a:pt x="13832" y="3719"/>
                </a:lnTo>
                <a:lnTo>
                  <a:pt x="13924" y="3837"/>
                </a:lnTo>
                <a:lnTo>
                  <a:pt x="14014" y="3956"/>
                </a:lnTo>
                <a:lnTo>
                  <a:pt x="14101" y="4076"/>
                </a:lnTo>
                <a:lnTo>
                  <a:pt x="14185" y="4199"/>
                </a:lnTo>
                <a:lnTo>
                  <a:pt x="14266" y="4324"/>
                </a:lnTo>
                <a:lnTo>
                  <a:pt x="14346" y="4450"/>
                </a:lnTo>
                <a:lnTo>
                  <a:pt x="14422" y="4578"/>
                </a:lnTo>
                <a:lnTo>
                  <a:pt x="14496" y="4708"/>
                </a:lnTo>
                <a:lnTo>
                  <a:pt x="14567" y="4839"/>
                </a:lnTo>
                <a:lnTo>
                  <a:pt x="14634" y="4972"/>
                </a:lnTo>
                <a:lnTo>
                  <a:pt x="14700" y="5106"/>
                </a:lnTo>
                <a:lnTo>
                  <a:pt x="14763" y="5243"/>
                </a:lnTo>
                <a:lnTo>
                  <a:pt x="14822" y="5380"/>
                </a:lnTo>
                <a:lnTo>
                  <a:pt x="14879" y="5519"/>
                </a:lnTo>
                <a:lnTo>
                  <a:pt x="14932" y="5660"/>
                </a:lnTo>
                <a:lnTo>
                  <a:pt x="14982" y="5802"/>
                </a:lnTo>
                <a:lnTo>
                  <a:pt x="15031" y="5945"/>
                </a:lnTo>
                <a:lnTo>
                  <a:pt x="15075" y="6090"/>
                </a:lnTo>
                <a:lnTo>
                  <a:pt x="15116" y="6236"/>
                </a:lnTo>
                <a:lnTo>
                  <a:pt x="15154" y="6383"/>
                </a:lnTo>
                <a:lnTo>
                  <a:pt x="15189" y="6532"/>
                </a:lnTo>
                <a:lnTo>
                  <a:pt x="15220" y="6681"/>
                </a:lnTo>
                <a:lnTo>
                  <a:pt x="15248" y="6832"/>
                </a:lnTo>
                <a:lnTo>
                  <a:pt x="15273" y="6984"/>
                </a:lnTo>
                <a:lnTo>
                  <a:pt x="15294" y="7137"/>
                </a:lnTo>
                <a:lnTo>
                  <a:pt x="15313" y="7291"/>
                </a:lnTo>
                <a:lnTo>
                  <a:pt x="15327" y="7446"/>
                </a:lnTo>
                <a:lnTo>
                  <a:pt x="15338" y="7602"/>
                </a:lnTo>
                <a:lnTo>
                  <a:pt x="15347" y="7759"/>
                </a:lnTo>
                <a:close/>
                <a:moveTo>
                  <a:pt x="8210" y="0"/>
                </a:moveTo>
                <a:lnTo>
                  <a:pt x="7787" y="10"/>
                </a:lnTo>
                <a:lnTo>
                  <a:pt x="7370" y="41"/>
                </a:lnTo>
                <a:lnTo>
                  <a:pt x="6960" y="92"/>
                </a:lnTo>
                <a:lnTo>
                  <a:pt x="6555" y="162"/>
                </a:lnTo>
                <a:lnTo>
                  <a:pt x="6158" y="253"/>
                </a:lnTo>
                <a:lnTo>
                  <a:pt x="5768" y="361"/>
                </a:lnTo>
                <a:lnTo>
                  <a:pt x="5386" y="486"/>
                </a:lnTo>
                <a:lnTo>
                  <a:pt x="5014" y="630"/>
                </a:lnTo>
                <a:lnTo>
                  <a:pt x="4651" y="791"/>
                </a:lnTo>
                <a:lnTo>
                  <a:pt x="4297" y="967"/>
                </a:lnTo>
                <a:lnTo>
                  <a:pt x="3953" y="1161"/>
                </a:lnTo>
                <a:lnTo>
                  <a:pt x="3619" y="1369"/>
                </a:lnTo>
                <a:lnTo>
                  <a:pt x="3298" y="1593"/>
                </a:lnTo>
                <a:lnTo>
                  <a:pt x="2987" y="1831"/>
                </a:lnTo>
                <a:lnTo>
                  <a:pt x="2690" y="2083"/>
                </a:lnTo>
                <a:lnTo>
                  <a:pt x="2404" y="2348"/>
                </a:lnTo>
                <a:lnTo>
                  <a:pt x="2132" y="2627"/>
                </a:lnTo>
                <a:lnTo>
                  <a:pt x="1875" y="2918"/>
                </a:lnTo>
                <a:lnTo>
                  <a:pt x="1631" y="3220"/>
                </a:lnTo>
                <a:lnTo>
                  <a:pt x="1402" y="3535"/>
                </a:lnTo>
                <a:lnTo>
                  <a:pt x="1188" y="3861"/>
                </a:lnTo>
                <a:lnTo>
                  <a:pt x="991" y="4195"/>
                </a:lnTo>
                <a:lnTo>
                  <a:pt x="810" y="4541"/>
                </a:lnTo>
                <a:lnTo>
                  <a:pt x="645" y="4897"/>
                </a:lnTo>
                <a:lnTo>
                  <a:pt x="498" y="5261"/>
                </a:lnTo>
                <a:lnTo>
                  <a:pt x="369" y="5634"/>
                </a:lnTo>
                <a:lnTo>
                  <a:pt x="259" y="6014"/>
                </a:lnTo>
                <a:lnTo>
                  <a:pt x="167" y="6402"/>
                </a:lnTo>
                <a:lnTo>
                  <a:pt x="94" y="6797"/>
                </a:lnTo>
                <a:lnTo>
                  <a:pt x="42" y="7198"/>
                </a:lnTo>
                <a:lnTo>
                  <a:pt x="10" y="7605"/>
                </a:lnTo>
                <a:lnTo>
                  <a:pt x="0" y="8018"/>
                </a:lnTo>
                <a:lnTo>
                  <a:pt x="10" y="8431"/>
                </a:lnTo>
                <a:lnTo>
                  <a:pt x="42" y="8838"/>
                </a:lnTo>
                <a:lnTo>
                  <a:pt x="94" y="9239"/>
                </a:lnTo>
                <a:lnTo>
                  <a:pt x="167" y="9634"/>
                </a:lnTo>
                <a:lnTo>
                  <a:pt x="259" y="10021"/>
                </a:lnTo>
                <a:lnTo>
                  <a:pt x="369" y="10402"/>
                </a:lnTo>
                <a:lnTo>
                  <a:pt x="498" y="10774"/>
                </a:lnTo>
                <a:lnTo>
                  <a:pt x="645" y="11139"/>
                </a:lnTo>
                <a:lnTo>
                  <a:pt x="810" y="11494"/>
                </a:lnTo>
                <a:lnTo>
                  <a:pt x="991" y="11840"/>
                </a:lnTo>
                <a:lnTo>
                  <a:pt x="1188" y="12175"/>
                </a:lnTo>
                <a:lnTo>
                  <a:pt x="1402" y="12501"/>
                </a:lnTo>
                <a:lnTo>
                  <a:pt x="1631" y="12815"/>
                </a:lnTo>
                <a:lnTo>
                  <a:pt x="1875" y="13118"/>
                </a:lnTo>
                <a:lnTo>
                  <a:pt x="2132" y="13409"/>
                </a:lnTo>
                <a:lnTo>
                  <a:pt x="2404" y="13688"/>
                </a:lnTo>
                <a:lnTo>
                  <a:pt x="2690" y="13953"/>
                </a:lnTo>
                <a:lnTo>
                  <a:pt x="2987" y="14205"/>
                </a:lnTo>
                <a:lnTo>
                  <a:pt x="3298" y="14443"/>
                </a:lnTo>
                <a:lnTo>
                  <a:pt x="3619" y="14667"/>
                </a:lnTo>
                <a:lnTo>
                  <a:pt x="3953" y="14875"/>
                </a:lnTo>
                <a:lnTo>
                  <a:pt x="4297" y="15068"/>
                </a:lnTo>
                <a:lnTo>
                  <a:pt x="4651" y="15245"/>
                </a:lnTo>
                <a:lnTo>
                  <a:pt x="5014" y="15406"/>
                </a:lnTo>
                <a:lnTo>
                  <a:pt x="5386" y="15550"/>
                </a:lnTo>
                <a:lnTo>
                  <a:pt x="5768" y="15675"/>
                </a:lnTo>
                <a:lnTo>
                  <a:pt x="6158" y="15783"/>
                </a:lnTo>
                <a:lnTo>
                  <a:pt x="6555" y="15873"/>
                </a:lnTo>
                <a:lnTo>
                  <a:pt x="6960" y="15944"/>
                </a:lnTo>
                <a:lnTo>
                  <a:pt x="7370" y="15995"/>
                </a:lnTo>
                <a:lnTo>
                  <a:pt x="7787" y="16026"/>
                </a:lnTo>
                <a:lnTo>
                  <a:pt x="8210" y="16036"/>
                </a:lnTo>
                <a:lnTo>
                  <a:pt x="8632" y="16026"/>
                </a:lnTo>
                <a:lnTo>
                  <a:pt x="9049" y="15995"/>
                </a:lnTo>
                <a:lnTo>
                  <a:pt x="9459" y="15944"/>
                </a:lnTo>
                <a:lnTo>
                  <a:pt x="9864" y="15873"/>
                </a:lnTo>
                <a:lnTo>
                  <a:pt x="10261" y="15783"/>
                </a:lnTo>
                <a:lnTo>
                  <a:pt x="10651" y="15675"/>
                </a:lnTo>
                <a:lnTo>
                  <a:pt x="11033" y="15550"/>
                </a:lnTo>
                <a:lnTo>
                  <a:pt x="11405" y="15406"/>
                </a:lnTo>
                <a:lnTo>
                  <a:pt x="11768" y="15245"/>
                </a:lnTo>
                <a:lnTo>
                  <a:pt x="12122" y="15068"/>
                </a:lnTo>
                <a:lnTo>
                  <a:pt x="12466" y="14875"/>
                </a:lnTo>
                <a:lnTo>
                  <a:pt x="12800" y="14667"/>
                </a:lnTo>
                <a:lnTo>
                  <a:pt x="13122" y="14443"/>
                </a:lnTo>
                <a:lnTo>
                  <a:pt x="13432" y="14205"/>
                </a:lnTo>
                <a:lnTo>
                  <a:pt x="13729" y="13953"/>
                </a:lnTo>
                <a:lnTo>
                  <a:pt x="14015" y="13688"/>
                </a:lnTo>
                <a:lnTo>
                  <a:pt x="14287" y="13409"/>
                </a:lnTo>
                <a:lnTo>
                  <a:pt x="14544" y="13118"/>
                </a:lnTo>
                <a:lnTo>
                  <a:pt x="14788" y="12815"/>
                </a:lnTo>
                <a:lnTo>
                  <a:pt x="15017" y="12501"/>
                </a:lnTo>
                <a:lnTo>
                  <a:pt x="15231" y="12175"/>
                </a:lnTo>
                <a:lnTo>
                  <a:pt x="15428" y="11840"/>
                </a:lnTo>
                <a:lnTo>
                  <a:pt x="15609" y="11494"/>
                </a:lnTo>
                <a:lnTo>
                  <a:pt x="15774" y="11139"/>
                </a:lnTo>
                <a:lnTo>
                  <a:pt x="15921" y="10774"/>
                </a:lnTo>
                <a:lnTo>
                  <a:pt x="16050" y="10402"/>
                </a:lnTo>
                <a:lnTo>
                  <a:pt x="16160" y="10021"/>
                </a:lnTo>
                <a:lnTo>
                  <a:pt x="16253" y="9634"/>
                </a:lnTo>
                <a:lnTo>
                  <a:pt x="16325" y="9239"/>
                </a:lnTo>
                <a:lnTo>
                  <a:pt x="16377" y="8838"/>
                </a:lnTo>
                <a:lnTo>
                  <a:pt x="16409" y="8431"/>
                </a:lnTo>
                <a:lnTo>
                  <a:pt x="16419" y="8018"/>
                </a:lnTo>
                <a:lnTo>
                  <a:pt x="16409" y="7605"/>
                </a:lnTo>
                <a:lnTo>
                  <a:pt x="16377" y="7198"/>
                </a:lnTo>
                <a:lnTo>
                  <a:pt x="16325" y="6797"/>
                </a:lnTo>
                <a:lnTo>
                  <a:pt x="16253" y="6402"/>
                </a:lnTo>
                <a:lnTo>
                  <a:pt x="16160" y="6014"/>
                </a:lnTo>
                <a:lnTo>
                  <a:pt x="16050" y="5634"/>
                </a:lnTo>
                <a:lnTo>
                  <a:pt x="15921" y="5261"/>
                </a:lnTo>
                <a:lnTo>
                  <a:pt x="15774" y="4897"/>
                </a:lnTo>
                <a:lnTo>
                  <a:pt x="15609" y="4541"/>
                </a:lnTo>
                <a:lnTo>
                  <a:pt x="15428" y="4195"/>
                </a:lnTo>
                <a:lnTo>
                  <a:pt x="15231" y="3861"/>
                </a:lnTo>
                <a:lnTo>
                  <a:pt x="15017" y="3535"/>
                </a:lnTo>
                <a:lnTo>
                  <a:pt x="14788" y="3220"/>
                </a:lnTo>
                <a:lnTo>
                  <a:pt x="14544" y="2918"/>
                </a:lnTo>
                <a:lnTo>
                  <a:pt x="14287" y="2627"/>
                </a:lnTo>
                <a:lnTo>
                  <a:pt x="14015" y="2348"/>
                </a:lnTo>
                <a:lnTo>
                  <a:pt x="13729" y="2083"/>
                </a:lnTo>
                <a:lnTo>
                  <a:pt x="13432" y="1831"/>
                </a:lnTo>
                <a:lnTo>
                  <a:pt x="13122" y="1593"/>
                </a:lnTo>
                <a:lnTo>
                  <a:pt x="12800" y="1369"/>
                </a:lnTo>
                <a:lnTo>
                  <a:pt x="12466" y="1161"/>
                </a:lnTo>
                <a:lnTo>
                  <a:pt x="12122" y="967"/>
                </a:lnTo>
                <a:lnTo>
                  <a:pt x="11768" y="791"/>
                </a:lnTo>
                <a:lnTo>
                  <a:pt x="11405" y="630"/>
                </a:lnTo>
                <a:lnTo>
                  <a:pt x="11033" y="486"/>
                </a:lnTo>
                <a:lnTo>
                  <a:pt x="10651" y="361"/>
                </a:lnTo>
                <a:lnTo>
                  <a:pt x="10261" y="253"/>
                </a:lnTo>
                <a:lnTo>
                  <a:pt x="9864" y="162"/>
                </a:lnTo>
                <a:lnTo>
                  <a:pt x="9459" y="92"/>
                </a:lnTo>
                <a:lnTo>
                  <a:pt x="9049" y="41"/>
                </a:lnTo>
                <a:lnTo>
                  <a:pt x="8632" y="10"/>
                </a:lnTo>
                <a:lnTo>
                  <a:pt x="8210" y="0"/>
                </a:lnTo>
                <a:close/>
              </a:path>
            </a:pathLst>
          </a:custGeom>
          <a:solidFill>
            <a:schemeClr val="bg1">
              <a:lumMod val="85000"/>
            </a:schemeClr>
          </a:solidFill>
          <a:ln>
            <a:noFill/>
          </a:ln>
        </p:spPr>
        <p:txBody>
          <a:bodyPr vert="horz" wrap="square" lIns="91440" tIns="45720" rIns="91440" bIns="45720" numCol="1" anchor="t" anchorCtr="0" compatLnSpc="1"/>
          <a:lstStyle/>
          <a:p>
            <a:endParaRPr lang="id-ID"/>
          </a:p>
        </p:txBody>
      </p:sp>
      <p:grpSp>
        <p:nvGrpSpPr>
          <p:cNvPr id="4" name="Group 25"/>
          <p:cNvGrpSpPr/>
          <p:nvPr/>
        </p:nvGrpSpPr>
        <p:grpSpPr>
          <a:xfrm>
            <a:off x="11487208" y="5585914"/>
            <a:ext cx="292059" cy="292059"/>
            <a:chOff x="2005013" y="1077913"/>
            <a:chExt cx="688975" cy="688975"/>
          </a:xfrm>
          <a:solidFill>
            <a:schemeClr val="bg1">
              <a:lumMod val="85000"/>
            </a:schemeClr>
          </a:solidFill>
        </p:grpSpPr>
        <p:sp>
          <p:nvSpPr>
            <p:cNvPr id="59" name="Freeform 5"/>
            <p:cNvSpPr>
              <a:spLocks noEditPoints="1"/>
            </p:cNvSpPr>
            <p:nvPr/>
          </p:nvSpPr>
          <p:spPr bwMode="auto">
            <a:xfrm>
              <a:off x="2005013" y="1077913"/>
              <a:ext cx="688975" cy="688975"/>
            </a:xfrm>
            <a:custGeom>
              <a:avLst/>
              <a:gdLst>
                <a:gd name="T0" fmla="*/ 8083 w 16058"/>
                <a:gd name="T1" fmla="*/ 10645 h 16058"/>
                <a:gd name="T2" fmla="*/ 6322 w 16058"/>
                <a:gd name="T3" fmla="*/ 9396 h 16058"/>
                <a:gd name="T4" fmla="*/ 5244 w 16058"/>
                <a:gd name="T5" fmla="*/ 7514 h 16058"/>
                <a:gd name="T6" fmla="*/ 5076 w 16058"/>
                <a:gd name="T7" fmla="*/ 5258 h 16058"/>
                <a:gd name="T8" fmla="*/ 5875 w 16058"/>
                <a:gd name="T9" fmla="*/ 3217 h 16058"/>
                <a:gd name="T10" fmla="*/ 7435 w 16058"/>
                <a:gd name="T11" fmla="*/ 1730 h 16058"/>
                <a:gd name="T12" fmla="*/ 9523 w 16058"/>
                <a:gd name="T13" fmla="*/ 1030 h 16058"/>
                <a:gd name="T14" fmla="*/ 11761 w 16058"/>
                <a:gd name="T15" fmla="*/ 1308 h 16058"/>
                <a:gd name="T16" fmla="*/ 13584 w 16058"/>
                <a:gd name="T17" fmla="*/ 2474 h 16058"/>
                <a:gd name="T18" fmla="*/ 14750 w 16058"/>
                <a:gd name="T19" fmla="*/ 4297 h 16058"/>
                <a:gd name="T20" fmla="*/ 15028 w 16058"/>
                <a:gd name="T21" fmla="*/ 6535 h 16058"/>
                <a:gd name="T22" fmla="*/ 14328 w 16058"/>
                <a:gd name="T23" fmla="*/ 8624 h 16058"/>
                <a:gd name="T24" fmla="*/ 12841 w 16058"/>
                <a:gd name="T25" fmla="*/ 10183 h 16058"/>
                <a:gd name="T26" fmla="*/ 10800 w 16058"/>
                <a:gd name="T27" fmla="*/ 10982 h 16058"/>
                <a:gd name="T28" fmla="*/ 2326 w 16058"/>
                <a:gd name="T29" fmla="*/ 14973 h 16058"/>
                <a:gd name="T30" fmla="*/ 2162 w 16058"/>
                <a:gd name="T31" fmla="*/ 15080 h 16058"/>
                <a:gd name="T32" fmla="*/ 1975 w 16058"/>
                <a:gd name="T33" fmla="*/ 15148 h 16058"/>
                <a:gd name="T34" fmla="*/ 1771 w 16058"/>
                <a:gd name="T35" fmla="*/ 15172 h 16058"/>
                <a:gd name="T36" fmla="*/ 1387 w 16058"/>
                <a:gd name="T37" fmla="*/ 15084 h 16058"/>
                <a:gd name="T38" fmla="*/ 1088 w 16058"/>
                <a:gd name="T39" fmla="*/ 14850 h 16058"/>
                <a:gd name="T40" fmla="*/ 913 w 16058"/>
                <a:gd name="T41" fmla="*/ 14508 h 16058"/>
                <a:gd name="T42" fmla="*/ 890 w 16058"/>
                <a:gd name="T43" fmla="*/ 14194 h 16058"/>
                <a:gd name="T44" fmla="*/ 935 w 16058"/>
                <a:gd name="T45" fmla="*/ 13998 h 16058"/>
                <a:gd name="T46" fmla="*/ 1021 w 16058"/>
                <a:gd name="T47" fmla="*/ 13820 h 16058"/>
                <a:gd name="T48" fmla="*/ 1142 w 16058"/>
                <a:gd name="T49" fmla="*/ 13667 h 16058"/>
                <a:gd name="T50" fmla="*/ 5408 w 16058"/>
                <a:gd name="T51" fmla="*/ 9863 h 16058"/>
                <a:gd name="T52" fmla="*/ 5742 w 16058"/>
                <a:gd name="T53" fmla="*/ 10234 h 16058"/>
                <a:gd name="T54" fmla="*/ 6106 w 16058"/>
                <a:gd name="T55" fmla="*/ 10575 h 16058"/>
                <a:gd name="T56" fmla="*/ 2407 w 16058"/>
                <a:gd name="T57" fmla="*/ 14900 h 16058"/>
                <a:gd name="T58" fmla="*/ 7693 w 16058"/>
                <a:gd name="T59" fmla="*/ 474 h 16058"/>
                <a:gd name="T60" fmla="*/ 5579 w 16058"/>
                <a:gd name="T61" fmla="*/ 1973 h 16058"/>
                <a:gd name="T62" fmla="*/ 4285 w 16058"/>
                <a:gd name="T63" fmla="*/ 4231 h 16058"/>
                <a:gd name="T64" fmla="*/ 4022 w 16058"/>
                <a:gd name="T65" fmla="*/ 6306 h 16058"/>
                <a:gd name="T66" fmla="*/ 4119 w 16058"/>
                <a:gd name="T67" fmla="*/ 7138 h 16058"/>
                <a:gd name="T68" fmla="*/ 4326 w 16058"/>
                <a:gd name="T69" fmla="*/ 7930 h 16058"/>
                <a:gd name="T70" fmla="*/ 4634 w 16058"/>
                <a:gd name="T71" fmla="*/ 8676 h 16058"/>
                <a:gd name="T72" fmla="*/ 386 w 16058"/>
                <a:gd name="T73" fmla="*/ 13185 h 16058"/>
                <a:gd name="T74" fmla="*/ 179 w 16058"/>
                <a:gd name="T75" fmla="*/ 13512 h 16058"/>
                <a:gd name="T76" fmla="*/ 46 w 16058"/>
                <a:gd name="T77" fmla="*/ 13883 h 16058"/>
                <a:gd name="T78" fmla="*/ 0 w 16058"/>
                <a:gd name="T79" fmla="*/ 14287 h 16058"/>
                <a:gd name="T80" fmla="*/ 175 w 16058"/>
                <a:gd name="T81" fmla="*/ 15054 h 16058"/>
                <a:gd name="T82" fmla="*/ 644 w 16058"/>
                <a:gd name="T83" fmla="*/ 15654 h 16058"/>
                <a:gd name="T84" fmla="*/ 1329 w 16058"/>
                <a:gd name="T85" fmla="*/ 16002 h 16058"/>
                <a:gd name="T86" fmla="*/ 1954 w 16058"/>
                <a:gd name="T87" fmla="*/ 16049 h 16058"/>
                <a:gd name="T88" fmla="*/ 2344 w 16058"/>
                <a:gd name="T89" fmla="*/ 15963 h 16058"/>
                <a:gd name="T90" fmla="*/ 2698 w 16058"/>
                <a:gd name="T91" fmla="*/ 15795 h 16058"/>
                <a:gd name="T92" fmla="*/ 3003 w 16058"/>
                <a:gd name="T93" fmla="*/ 15557 h 16058"/>
                <a:gd name="T94" fmla="*/ 7703 w 16058"/>
                <a:gd name="T95" fmla="*/ 11572 h 16058"/>
                <a:gd name="T96" fmla="*/ 8472 w 16058"/>
                <a:gd name="T97" fmla="*/ 11837 h 16058"/>
                <a:gd name="T98" fmla="*/ 9285 w 16058"/>
                <a:gd name="T99" fmla="*/ 11996 h 16058"/>
                <a:gd name="T100" fmla="*/ 10346 w 16058"/>
                <a:gd name="T101" fmla="*/ 12035 h 16058"/>
                <a:gd name="T102" fmla="*/ 12907 w 16058"/>
                <a:gd name="T103" fmla="*/ 11317 h 16058"/>
                <a:gd name="T104" fmla="*/ 14862 w 16058"/>
                <a:gd name="T105" fmla="*/ 9625 h 16058"/>
                <a:gd name="T106" fmla="*/ 15936 w 16058"/>
                <a:gd name="T107" fmla="*/ 7235 h 16058"/>
                <a:gd name="T108" fmla="*/ 15868 w 16058"/>
                <a:gd name="T109" fmla="*/ 4517 h 16058"/>
                <a:gd name="T110" fmla="*/ 14683 w 16058"/>
                <a:gd name="T111" fmla="*/ 2191 h 16058"/>
                <a:gd name="T112" fmla="*/ 12647 w 16058"/>
                <a:gd name="T113" fmla="*/ 594 h 16058"/>
                <a:gd name="T114" fmla="*/ 10036 w 16058"/>
                <a:gd name="T115" fmla="*/ 0 h 1605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</a:cxnLst>
              <a:rect l="0" t="0" r="r" b="b"/>
              <a:pathLst>
                <a:path w="16058" h="16058">
                  <a:moveTo>
                    <a:pt x="10036" y="11040"/>
                  </a:moveTo>
                  <a:lnTo>
                    <a:pt x="9778" y="11034"/>
                  </a:lnTo>
                  <a:lnTo>
                    <a:pt x="9523" y="11014"/>
                  </a:lnTo>
                  <a:lnTo>
                    <a:pt x="9272" y="10982"/>
                  </a:lnTo>
                  <a:lnTo>
                    <a:pt x="9025" y="10938"/>
                  </a:lnTo>
                  <a:lnTo>
                    <a:pt x="8783" y="10882"/>
                  </a:lnTo>
                  <a:lnTo>
                    <a:pt x="8544" y="10814"/>
                  </a:lnTo>
                  <a:lnTo>
                    <a:pt x="8311" y="10736"/>
                  </a:lnTo>
                  <a:lnTo>
                    <a:pt x="8083" y="10645"/>
                  </a:lnTo>
                  <a:lnTo>
                    <a:pt x="7860" y="10545"/>
                  </a:lnTo>
                  <a:lnTo>
                    <a:pt x="7645" y="10434"/>
                  </a:lnTo>
                  <a:lnTo>
                    <a:pt x="7435" y="10313"/>
                  </a:lnTo>
                  <a:lnTo>
                    <a:pt x="7231" y="10183"/>
                  </a:lnTo>
                  <a:lnTo>
                    <a:pt x="7034" y="10043"/>
                  </a:lnTo>
                  <a:lnTo>
                    <a:pt x="6845" y="9894"/>
                  </a:lnTo>
                  <a:lnTo>
                    <a:pt x="6662" y="9736"/>
                  </a:lnTo>
                  <a:lnTo>
                    <a:pt x="6488" y="9570"/>
                  </a:lnTo>
                  <a:lnTo>
                    <a:pt x="6322" y="9396"/>
                  </a:lnTo>
                  <a:lnTo>
                    <a:pt x="6164" y="9213"/>
                  </a:lnTo>
                  <a:lnTo>
                    <a:pt x="6015" y="9024"/>
                  </a:lnTo>
                  <a:lnTo>
                    <a:pt x="5875" y="8827"/>
                  </a:lnTo>
                  <a:lnTo>
                    <a:pt x="5745" y="8624"/>
                  </a:lnTo>
                  <a:lnTo>
                    <a:pt x="5624" y="8413"/>
                  </a:lnTo>
                  <a:lnTo>
                    <a:pt x="5513" y="8198"/>
                  </a:lnTo>
                  <a:lnTo>
                    <a:pt x="5413" y="7975"/>
                  </a:lnTo>
                  <a:lnTo>
                    <a:pt x="5322" y="7747"/>
                  </a:lnTo>
                  <a:lnTo>
                    <a:pt x="5244" y="7514"/>
                  </a:lnTo>
                  <a:lnTo>
                    <a:pt x="5176" y="7275"/>
                  </a:lnTo>
                  <a:lnTo>
                    <a:pt x="5120" y="7033"/>
                  </a:lnTo>
                  <a:lnTo>
                    <a:pt x="5076" y="6786"/>
                  </a:lnTo>
                  <a:lnTo>
                    <a:pt x="5044" y="6535"/>
                  </a:lnTo>
                  <a:lnTo>
                    <a:pt x="5025" y="6280"/>
                  </a:lnTo>
                  <a:lnTo>
                    <a:pt x="5018" y="6022"/>
                  </a:lnTo>
                  <a:lnTo>
                    <a:pt x="5025" y="5764"/>
                  </a:lnTo>
                  <a:lnTo>
                    <a:pt x="5044" y="5509"/>
                  </a:lnTo>
                  <a:lnTo>
                    <a:pt x="5076" y="5258"/>
                  </a:lnTo>
                  <a:lnTo>
                    <a:pt x="5120" y="5011"/>
                  </a:lnTo>
                  <a:lnTo>
                    <a:pt x="5176" y="4768"/>
                  </a:lnTo>
                  <a:lnTo>
                    <a:pt x="5244" y="4529"/>
                  </a:lnTo>
                  <a:lnTo>
                    <a:pt x="5322" y="4297"/>
                  </a:lnTo>
                  <a:lnTo>
                    <a:pt x="5413" y="4069"/>
                  </a:lnTo>
                  <a:lnTo>
                    <a:pt x="5513" y="3846"/>
                  </a:lnTo>
                  <a:lnTo>
                    <a:pt x="5624" y="3630"/>
                  </a:lnTo>
                  <a:lnTo>
                    <a:pt x="5745" y="3420"/>
                  </a:lnTo>
                  <a:lnTo>
                    <a:pt x="5875" y="3217"/>
                  </a:lnTo>
                  <a:lnTo>
                    <a:pt x="6015" y="3020"/>
                  </a:lnTo>
                  <a:lnTo>
                    <a:pt x="6164" y="2830"/>
                  </a:lnTo>
                  <a:lnTo>
                    <a:pt x="6322" y="2648"/>
                  </a:lnTo>
                  <a:lnTo>
                    <a:pt x="6488" y="2474"/>
                  </a:lnTo>
                  <a:lnTo>
                    <a:pt x="6662" y="2307"/>
                  </a:lnTo>
                  <a:lnTo>
                    <a:pt x="6845" y="2150"/>
                  </a:lnTo>
                  <a:lnTo>
                    <a:pt x="7034" y="2000"/>
                  </a:lnTo>
                  <a:lnTo>
                    <a:pt x="7231" y="1861"/>
                  </a:lnTo>
                  <a:lnTo>
                    <a:pt x="7435" y="1730"/>
                  </a:lnTo>
                  <a:lnTo>
                    <a:pt x="7645" y="1610"/>
                  </a:lnTo>
                  <a:lnTo>
                    <a:pt x="7860" y="1498"/>
                  </a:lnTo>
                  <a:lnTo>
                    <a:pt x="8083" y="1398"/>
                  </a:lnTo>
                  <a:lnTo>
                    <a:pt x="8311" y="1308"/>
                  </a:lnTo>
                  <a:lnTo>
                    <a:pt x="8544" y="1229"/>
                  </a:lnTo>
                  <a:lnTo>
                    <a:pt x="8783" y="1161"/>
                  </a:lnTo>
                  <a:lnTo>
                    <a:pt x="9025" y="1106"/>
                  </a:lnTo>
                  <a:lnTo>
                    <a:pt x="9272" y="1062"/>
                  </a:lnTo>
                  <a:lnTo>
                    <a:pt x="9523" y="1030"/>
                  </a:lnTo>
                  <a:lnTo>
                    <a:pt x="9778" y="1010"/>
                  </a:lnTo>
                  <a:lnTo>
                    <a:pt x="10036" y="1004"/>
                  </a:lnTo>
                  <a:lnTo>
                    <a:pt x="10294" y="1010"/>
                  </a:lnTo>
                  <a:lnTo>
                    <a:pt x="10549" y="1030"/>
                  </a:lnTo>
                  <a:lnTo>
                    <a:pt x="10800" y="1062"/>
                  </a:lnTo>
                  <a:lnTo>
                    <a:pt x="11048" y="1106"/>
                  </a:lnTo>
                  <a:lnTo>
                    <a:pt x="11291" y="1161"/>
                  </a:lnTo>
                  <a:lnTo>
                    <a:pt x="11529" y="1229"/>
                  </a:lnTo>
                  <a:lnTo>
                    <a:pt x="11761" y="1308"/>
                  </a:lnTo>
                  <a:lnTo>
                    <a:pt x="11989" y="1398"/>
                  </a:lnTo>
                  <a:lnTo>
                    <a:pt x="12212" y="1498"/>
                  </a:lnTo>
                  <a:lnTo>
                    <a:pt x="12428" y="1610"/>
                  </a:lnTo>
                  <a:lnTo>
                    <a:pt x="12639" y="1730"/>
                  </a:lnTo>
                  <a:lnTo>
                    <a:pt x="12841" y="1861"/>
                  </a:lnTo>
                  <a:lnTo>
                    <a:pt x="13038" y="2000"/>
                  </a:lnTo>
                  <a:lnTo>
                    <a:pt x="13228" y="2150"/>
                  </a:lnTo>
                  <a:lnTo>
                    <a:pt x="13410" y="2307"/>
                  </a:lnTo>
                  <a:lnTo>
                    <a:pt x="13584" y="2474"/>
                  </a:lnTo>
                  <a:lnTo>
                    <a:pt x="13751" y="2648"/>
                  </a:lnTo>
                  <a:lnTo>
                    <a:pt x="13908" y="2830"/>
                  </a:lnTo>
                  <a:lnTo>
                    <a:pt x="14058" y="3020"/>
                  </a:lnTo>
                  <a:lnTo>
                    <a:pt x="14197" y="3217"/>
                  </a:lnTo>
                  <a:lnTo>
                    <a:pt x="14328" y="3420"/>
                  </a:lnTo>
                  <a:lnTo>
                    <a:pt x="14448" y="3630"/>
                  </a:lnTo>
                  <a:lnTo>
                    <a:pt x="14560" y="3846"/>
                  </a:lnTo>
                  <a:lnTo>
                    <a:pt x="14660" y="4069"/>
                  </a:lnTo>
                  <a:lnTo>
                    <a:pt x="14750" y="4297"/>
                  </a:lnTo>
                  <a:lnTo>
                    <a:pt x="14829" y="4529"/>
                  </a:lnTo>
                  <a:lnTo>
                    <a:pt x="14897" y="4768"/>
                  </a:lnTo>
                  <a:lnTo>
                    <a:pt x="14952" y="5011"/>
                  </a:lnTo>
                  <a:lnTo>
                    <a:pt x="14996" y="5258"/>
                  </a:lnTo>
                  <a:lnTo>
                    <a:pt x="15028" y="5509"/>
                  </a:lnTo>
                  <a:lnTo>
                    <a:pt x="15048" y="5764"/>
                  </a:lnTo>
                  <a:lnTo>
                    <a:pt x="15054" y="6022"/>
                  </a:lnTo>
                  <a:lnTo>
                    <a:pt x="15048" y="6280"/>
                  </a:lnTo>
                  <a:lnTo>
                    <a:pt x="15028" y="6535"/>
                  </a:lnTo>
                  <a:lnTo>
                    <a:pt x="14996" y="6786"/>
                  </a:lnTo>
                  <a:lnTo>
                    <a:pt x="14952" y="7033"/>
                  </a:lnTo>
                  <a:lnTo>
                    <a:pt x="14897" y="7275"/>
                  </a:lnTo>
                  <a:lnTo>
                    <a:pt x="14829" y="7514"/>
                  </a:lnTo>
                  <a:lnTo>
                    <a:pt x="14750" y="7747"/>
                  </a:lnTo>
                  <a:lnTo>
                    <a:pt x="14660" y="7975"/>
                  </a:lnTo>
                  <a:lnTo>
                    <a:pt x="14560" y="8198"/>
                  </a:lnTo>
                  <a:lnTo>
                    <a:pt x="14448" y="8413"/>
                  </a:lnTo>
                  <a:lnTo>
                    <a:pt x="14328" y="8624"/>
                  </a:lnTo>
                  <a:lnTo>
                    <a:pt x="14197" y="8827"/>
                  </a:lnTo>
                  <a:lnTo>
                    <a:pt x="14058" y="9024"/>
                  </a:lnTo>
                  <a:lnTo>
                    <a:pt x="13908" y="9213"/>
                  </a:lnTo>
                  <a:lnTo>
                    <a:pt x="13751" y="9396"/>
                  </a:lnTo>
                  <a:lnTo>
                    <a:pt x="13584" y="9570"/>
                  </a:lnTo>
                  <a:lnTo>
                    <a:pt x="13410" y="9736"/>
                  </a:lnTo>
                  <a:lnTo>
                    <a:pt x="13228" y="9894"/>
                  </a:lnTo>
                  <a:lnTo>
                    <a:pt x="13038" y="10043"/>
                  </a:lnTo>
                  <a:lnTo>
                    <a:pt x="12841" y="10183"/>
                  </a:lnTo>
                  <a:lnTo>
                    <a:pt x="12639" y="10313"/>
                  </a:lnTo>
                  <a:lnTo>
                    <a:pt x="12428" y="10434"/>
                  </a:lnTo>
                  <a:lnTo>
                    <a:pt x="12212" y="10545"/>
                  </a:lnTo>
                  <a:lnTo>
                    <a:pt x="11989" y="10645"/>
                  </a:lnTo>
                  <a:lnTo>
                    <a:pt x="11761" y="10736"/>
                  </a:lnTo>
                  <a:lnTo>
                    <a:pt x="11529" y="10814"/>
                  </a:lnTo>
                  <a:lnTo>
                    <a:pt x="11291" y="10882"/>
                  </a:lnTo>
                  <a:lnTo>
                    <a:pt x="11048" y="10938"/>
                  </a:lnTo>
                  <a:lnTo>
                    <a:pt x="10800" y="10982"/>
                  </a:lnTo>
                  <a:lnTo>
                    <a:pt x="10549" y="11014"/>
                  </a:lnTo>
                  <a:lnTo>
                    <a:pt x="10294" y="11034"/>
                  </a:lnTo>
                  <a:lnTo>
                    <a:pt x="10036" y="11040"/>
                  </a:lnTo>
                  <a:close/>
                  <a:moveTo>
                    <a:pt x="2407" y="14900"/>
                  </a:moveTo>
                  <a:lnTo>
                    <a:pt x="2391" y="14915"/>
                  </a:lnTo>
                  <a:lnTo>
                    <a:pt x="2376" y="14930"/>
                  </a:lnTo>
                  <a:lnTo>
                    <a:pt x="2360" y="14945"/>
                  </a:lnTo>
                  <a:lnTo>
                    <a:pt x="2342" y="14959"/>
                  </a:lnTo>
                  <a:lnTo>
                    <a:pt x="2326" y="14973"/>
                  </a:lnTo>
                  <a:lnTo>
                    <a:pt x="2309" y="14987"/>
                  </a:lnTo>
                  <a:lnTo>
                    <a:pt x="2291" y="15000"/>
                  </a:lnTo>
                  <a:lnTo>
                    <a:pt x="2274" y="15013"/>
                  </a:lnTo>
                  <a:lnTo>
                    <a:pt x="2256" y="15025"/>
                  </a:lnTo>
                  <a:lnTo>
                    <a:pt x="2238" y="15037"/>
                  </a:lnTo>
                  <a:lnTo>
                    <a:pt x="2219" y="15048"/>
                  </a:lnTo>
                  <a:lnTo>
                    <a:pt x="2200" y="15059"/>
                  </a:lnTo>
                  <a:lnTo>
                    <a:pt x="2181" y="15069"/>
                  </a:lnTo>
                  <a:lnTo>
                    <a:pt x="2162" y="15080"/>
                  </a:lnTo>
                  <a:lnTo>
                    <a:pt x="2142" y="15090"/>
                  </a:lnTo>
                  <a:lnTo>
                    <a:pt x="2122" y="15099"/>
                  </a:lnTo>
                  <a:lnTo>
                    <a:pt x="2102" y="15108"/>
                  </a:lnTo>
                  <a:lnTo>
                    <a:pt x="2081" y="15116"/>
                  </a:lnTo>
                  <a:lnTo>
                    <a:pt x="2060" y="15123"/>
                  </a:lnTo>
                  <a:lnTo>
                    <a:pt x="2039" y="15130"/>
                  </a:lnTo>
                  <a:lnTo>
                    <a:pt x="2018" y="15137"/>
                  </a:lnTo>
                  <a:lnTo>
                    <a:pt x="1996" y="15143"/>
                  </a:lnTo>
                  <a:lnTo>
                    <a:pt x="1975" y="15148"/>
                  </a:lnTo>
                  <a:lnTo>
                    <a:pt x="1953" y="15153"/>
                  </a:lnTo>
                  <a:lnTo>
                    <a:pt x="1931" y="15158"/>
                  </a:lnTo>
                  <a:lnTo>
                    <a:pt x="1909" y="15162"/>
                  </a:lnTo>
                  <a:lnTo>
                    <a:pt x="1886" y="15165"/>
                  </a:lnTo>
                  <a:lnTo>
                    <a:pt x="1864" y="15168"/>
                  </a:lnTo>
                  <a:lnTo>
                    <a:pt x="1841" y="15170"/>
                  </a:lnTo>
                  <a:lnTo>
                    <a:pt x="1818" y="15171"/>
                  </a:lnTo>
                  <a:lnTo>
                    <a:pt x="1794" y="15172"/>
                  </a:lnTo>
                  <a:lnTo>
                    <a:pt x="1771" y="15172"/>
                  </a:lnTo>
                  <a:lnTo>
                    <a:pt x="1725" y="15171"/>
                  </a:lnTo>
                  <a:lnTo>
                    <a:pt x="1680" y="15168"/>
                  </a:lnTo>
                  <a:lnTo>
                    <a:pt x="1636" y="15162"/>
                  </a:lnTo>
                  <a:lnTo>
                    <a:pt x="1593" y="15154"/>
                  </a:lnTo>
                  <a:lnTo>
                    <a:pt x="1550" y="15145"/>
                  </a:lnTo>
                  <a:lnTo>
                    <a:pt x="1507" y="15133"/>
                  </a:lnTo>
                  <a:lnTo>
                    <a:pt x="1466" y="15119"/>
                  </a:lnTo>
                  <a:lnTo>
                    <a:pt x="1426" y="15103"/>
                  </a:lnTo>
                  <a:lnTo>
                    <a:pt x="1387" y="15084"/>
                  </a:lnTo>
                  <a:lnTo>
                    <a:pt x="1349" y="15065"/>
                  </a:lnTo>
                  <a:lnTo>
                    <a:pt x="1312" y="15044"/>
                  </a:lnTo>
                  <a:lnTo>
                    <a:pt x="1276" y="15021"/>
                  </a:lnTo>
                  <a:lnTo>
                    <a:pt x="1241" y="14996"/>
                  </a:lnTo>
                  <a:lnTo>
                    <a:pt x="1208" y="14970"/>
                  </a:lnTo>
                  <a:lnTo>
                    <a:pt x="1176" y="14942"/>
                  </a:lnTo>
                  <a:lnTo>
                    <a:pt x="1145" y="14913"/>
                  </a:lnTo>
                  <a:lnTo>
                    <a:pt x="1116" y="14882"/>
                  </a:lnTo>
                  <a:lnTo>
                    <a:pt x="1088" y="14850"/>
                  </a:lnTo>
                  <a:lnTo>
                    <a:pt x="1062" y="14817"/>
                  </a:lnTo>
                  <a:lnTo>
                    <a:pt x="1037" y="14782"/>
                  </a:lnTo>
                  <a:lnTo>
                    <a:pt x="1014" y="14746"/>
                  </a:lnTo>
                  <a:lnTo>
                    <a:pt x="993" y="14709"/>
                  </a:lnTo>
                  <a:lnTo>
                    <a:pt x="974" y="14671"/>
                  </a:lnTo>
                  <a:lnTo>
                    <a:pt x="955" y="14632"/>
                  </a:lnTo>
                  <a:lnTo>
                    <a:pt x="939" y="14592"/>
                  </a:lnTo>
                  <a:lnTo>
                    <a:pt x="925" y="14551"/>
                  </a:lnTo>
                  <a:lnTo>
                    <a:pt x="913" y="14508"/>
                  </a:lnTo>
                  <a:lnTo>
                    <a:pt x="903" y="14465"/>
                  </a:lnTo>
                  <a:lnTo>
                    <a:pt x="896" y="14422"/>
                  </a:lnTo>
                  <a:lnTo>
                    <a:pt x="890" y="14378"/>
                  </a:lnTo>
                  <a:lnTo>
                    <a:pt x="887" y="14333"/>
                  </a:lnTo>
                  <a:lnTo>
                    <a:pt x="886" y="14287"/>
                  </a:lnTo>
                  <a:lnTo>
                    <a:pt x="886" y="14264"/>
                  </a:lnTo>
                  <a:lnTo>
                    <a:pt x="887" y="14240"/>
                  </a:lnTo>
                  <a:lnTo>
                    <a:pt x="888" y="14217"/>
                  </a:lnTo>
                  <a:lnTo>
                    <a:pt x="890" y="14194"/>
                  </a:lnTo>
                  <a:lnTo>
                    <a:pt x="893" y="14172"/>
                  </a:lnTo>
                  <a:lnTo>
                    <a:pt x="896" y="14149"/>
                  </a:lnTo>
                  <a:lnTo>
                    <a:pt x="900" y="14127"/>
                  </a:lnTo>
                  <a:lnTo>
                    <a:pt x="905" y="14105"/>
                  </a:lnTo>
                  <a:lnTo>
                    <a:pt x="910" y="14083"/>
                  </a:lnTo>
                  <a:lnTo>
                    <a:pt x="915" y="14062"/>
                  </a:lnTo>
                  <a:lnTo>
                    <a:pt x="921" y="14040"/>
                  </a:lnTo>
                  <a:lnTo>
                    <a:pt x="928" y="14019"/>
                  </a:lnTo>
                  <a:lnTo>
                    <a:pt x="935" y="13998"/>
                  </a:lnTo>
                  <a:lnTo>
                    <a:pt x="942" y="13977"/>
                  </a:lnTo>
                  <a:lnTo>
                    <a:pt x="950" y="13956"/>
                  </a:lnTo>
                  <a:lnTo>
                    <a:pt x="959" y="13936"/>
                  </a:lnTo>
                  <a:lnTo>
                    <a:pt x="968" y="13916"/>
                  </a:lnTo>
                  <a:lnTo>
                    <a:pt x="978" y="13896"/>
                  </a:lnTo>
                  <a:lnTo>
                    <a:pt x="988" y="13877"/>
                  </a:lnTo>
                  <a:lnTo>
                    <a:pt x="999" y="13858"/>
                  </a:lnTo>
                  <a:lnTo>
                    <a:pt x="1010" y="13839"/>
                  </a:lnTo>
                  <a:lnTo>
                    <a:pt x="1021" y="13820"/>
                  </a:lnTo>
                  <a:lnTo>
                    <a:pt x="1033" y="13802"/>
                  </a:lnTo>
                  <a:lnTo>
                    <a:pt x="1045" y="13784"/>
                  </a:lnTo>
                  <a:lnTo>
                    <a:pt x="1058" y="13767"/>
                  </a:lnTo>
                  <a:lnTo>
                    <a:pt x="1071" y="13749"/>
                  </a:lnTo>
                  <a:lnTo>
                    <a:pt x="1085" y="13732"/>
                  </a:lnTo>
                  <a:lnTo>
                    <a:pt x="1099" y="13716"/>
                  </a:lnTo>
                  <a:lnTo>
                    <a:pt x="1113" y="13698"/>
                  </a:lnTo>
                  <a:lnTo>
                    <a:pt x="1127" y="13682"/>
                  </a:lnTo>
                  <a:lnTo>
                    <a:pt x="1142" y="13667"/>
                  </a:lnTo>
                  <a:lnTo>
                    <a:pt x="1158" y="13651"/>
                  </a:lnTo>
                  <a:lnTo>
                    <a:pt x="1154" y="13647"/>
                  </a:lnTo>
                  <a:lnTo>
                    <a:pt x="5202" y="9601"/>
                  </a:lnTo>
                  <a:lnTo>
                    <a:pt x="5235" y="9645"/>
                  </a:lnTo>
                  <a:lnTo>
                    <a:pt x="5268" y="9689"/>
                  </a:lnTo>
                  <a:lnTo>
                    <a:pt x="5302" y="9733"/>
                  </a:lnTo>
                  <a:lnTo>
                    <a:pt x="5337" y="9776"/>
                  </a:lnTo>
                  <a:lnTo>
                    <a:pt x="5372" y="9819"/>
                  </a:lnTo>
                  <a:lnTo>
                    <a:pt x="5408" y="9863"/>
                  </a:lnTo>
                  <a:lnTo>
                    <a:pt x="5443" y="9906"/>
                  </a:lnTo>
                  <a:lnTo>
                    <a:pt x="5479" y="9948"/>
                  </a:lnTo>
                  <a:lnTo>
                    <a:pt x="5516" y="9989"/>
                  </a:lnTo>
                  <a:lnTo>
                    <a:pt x="5552" y="10031"/>
                  </a:lnTo>
                  <a:lnTo>
                    <a:pt x="5589" y="10072"/>
                  </a:lnTo>
                  <a:lnTo>
                    <a:pt x="5627" y="10114"/>
                  </a:lnTo>
                  <a:lnTo>
                    <a:pt x="5665" y="10154"/>
                  </a:lnTo>
                  <a:lnTo>
                    <a:pt x="5704" y="10194"/>
                  </a:lnTo>
                  <a:lnTo>
                    <a:pt x="5742" y="10234"/>
                  </a:lnTo>
                  <a:lnTo>
                    <a:pt x="5781" y="10273"/>
                  </a:lnTo>
                  <a:lnTo>
                    <a:pt x="5820" y="10312"/>
                  </a:lnTo>
                  <a:lnTo>
                    <a:pt x="5860" y="10350"/>
                  </a:lnTo>
                  <a:lnTo>
                    <a:pt x="5900" y="10390"/>
                  </a:lnTo>
                  <a:lnTo>
                    <a:pt x="5940" y="10427"/>
                  </a:lnTo>
                  <a:lnTo>
                    <a:pt x="5982" y="10465"/>
                  </a:lnTo>
                  <a:lnTo>
                    <a:pt x="6023" y="10502"/>
                  </a:lnTo>
                  <a:lnTo>
                    <a:pt x="6064" y="10539"/>
                  </a:lnTo>
                  <a:lnTo>
                    <a:pt x="6106" y="10575"/>
                  </a:lnTo>
                  <a:lnTo>
                    <a:pt x="6148" y="10611"/>
                  </a:lnTo>
                  <a:lnTo>
                    <a:pt x="6190" y="10647"/>
                  </a:lnTo>
                  <a:lnTo>
                    <a:pt x="6234" y="10683"/>
                  </a:lnTo>
                  <a:lnTo>
                    <a:pt x="6277" y="10718"/>
                  </a:lnTo>
                  <a:lnTo>
                    <a:pt x="6320" y="10752"/>
                  </a:lnTo>
                  <a:lnTo>
                    <a:pt x="6364" y="10786"/>
                  </a:lnTo>
                  <a:lnTo>
                    <a:pt x="6408" y="10820"/>
                  </a:lnTo>
                  <a:lnTo>
                    <a:pt x="6453" y="10854"/>
                  </a:lnTo>
                  <a:lnTo>
                    <a:pt x="2407" y="14900"/>
                  </a:lnTo>
                  <a:close/>
                  <a:moveTo>
                    <a:pt x="10036" y="0"/>
                  </a:moveTo>
                  <a:lnTo>
                    <a:pt x="9726" y="8"/>
                  </a:lnTo>
                  <a:lnTo>
                    <a:pt x="9421" y="31"/>
                  </a:lnTo>
                  <a:lnTo>
                    <a:pt x="9119" y="69"/>
                  </a:lnTo>
                  <a:lnTo>
                    <a:pt x="8823" y="122"/>
                  </a:lnTo>
                  <a:lnTo>
                    <a:pt x="8532" y="190"/>
                  </a:lnTo>
                  <a:lnTo>
                    <a:pt x="8246" y="271"/>
                  </a:lnTo>
                  <a:lnTo>
                    <a:pt x="7966" y="365"/>
                  </a:lnTo>
                  <a:lnTo>
                    <a:pt x="7693" y="474"/>
                  </a:lnTo>
                  <a:lnTo>
                    <a:pt x="7426" y="594"/>
                  </a:lnTo>
                  <a:lnTo>
                    <a:pt x="7166" y="727"/>
                  </a:lnTo>
                  <a:lnTo>
                    <a:pt x="6914" y="872"/>
                  </a:lnTo>
                  <a:lnTo>
                    <a:pt x="6669" y="1029"/>
                  </a:lnTo>
                  <a:lnTo>
                    <a:pt x="6433" y="1196"/>
                  </a:lnTo>
                  <a:lnTo>
                    <a:pt x="6206" y="1375"/>
                  </a:lnTo>
                  <a:lnTo>
                    <a:pt x="5988" y="1565"/>
                  </a:lnTo>
                  <a:lnTo>
                    <a:pt x="5778" y="1763"/>
                  </a:lnTo>
                  <a:lnTo>
                    <a:pt x="5579" y="1973"/>
                  </a:lnTo>
                  <a:lnTo>
                    <a:pt x="5389" y="2191"/>
                  </a:lnTo>
                  <a:lnTo>
                    <a:pt x="5211" y="2419"/>
                  </a:lnTo>
                  <a:lnTo>
                    <a:pt x="5043" y="2655"/>
                  </a:lnTo>
                  <a:lnTo>
                    <a:pt x="4887" y="2899"/>
                  </a:lnTo>
                  <a:lnTo>
                    <a:pt x="4741" y="3151"/>
                  </a:lnTo>
                  <a:lnTo>
                    <a:pt x="4609" y="3411"/>
                  </a:lnTo>
                  <a:lnTo>
                    <a:pt x="4488" y="3678"/>
                  </a:lnTo>
                  <a:lnTo>
                    <a:pt x="4380" y="3951"/>
                  </a:lnTo>
                  <a:lnTo>
                    <a:pt x="4285" y="4231"/>
                  </a:lnTo>
                  <a:lnTo>
                    <a:pt x="4204" y="4517"/>
                  </a:lnTo>
                  <a:lnTo>
                    <a:pt x="4137" y="4808"/>
                  </a:lnTo>
                  <a:lnTo>
                    <a:pt x="4084" y="5104"/>
                  </a:lnTo>
                  <a:lnTo>
                    <a:pt x="4046" y="5407"/>
                  </a:lnTo>
                  <a:lnTo>
                    <a:pt x="4023" y="5712"/>
                  </a:lnTo>
                  <a:lnTo>
                    <a:pt x="4015" y="6022"/>
                  </a:lnTo>
                  <a:lnTo>
                    <a:pt x="4016" y="6117"/>
                  </a:lnTo>
                  <a:lnTo>
                    <a:pt x="4018" y="6211"/>
                  </a:lnTo>
                  <a:lnTo>
                    <a:pt x="4022" y="6306"/>
                  </a:lnTo>
                  <a:lnTo>
                    <a:pt x="4027" y="6400"/>
                  </a:lnTo>
                  <a:lnTo>
                    <a:pt x="4033" y="6493"/>
                  </a:lnTo>
                  <a:lnTo>
                    <a:pt x="4041" y="6587"/>
                  </a:lnTo>
                  <a:lnTo>
                    <a:pt x="4051" y="6680"/>
                  </a:lnTo>
                  <a:lnTo>
                    <a:pt x="4062" y="6772"/>
                  </a:lnTo>
                  <a:lnTo>
                    <a:pt x="4074" y="6864"/>
                  </a:lnTo>
                  <a:lnTo>
                    <a:pt x="4087" y="6956"/>
                  </a:lnTo>
                  <a:lnTo>
                    <a:pt x="4102" y="7046"/>
                  </a:lnTo>
                  <a:lnTo>
                    <a:pt x="4119" y="7138"/>
                  </a:lnTo>
                  <a:lnTo>
                    <a:pt x="4136" y="7227"/>
                  </a:lnTo>
                  <a:lnTo>
                    <a:pt x="4155" y="7317"/>
                  </a:lnTo>
                  <a:lnTo>
                    <a:pt x="4176" y="7406"/>
                  </a:lnTo>
                  <a:lnTo>
                    <a:pt x="4197" y="7495"/>
                  </a:lnTo>
                  <a:lnTo>
                    <a:pt x="4220" y="7583"/>
                  </a:lnTo>
                  <a:lnTo>
                    <a:pt x="4244" y="7671"/>
                  </a:lnTo>
                  <a:lnTo>
                    <a:pt x="4270" y="7758"/>
                  </a:lnTo>
                  <a:lnTo>
                    <a:pt x="4298" y="7844"/>
                  </a:lnTo>
                  <a:lnTo>
                    <a:pt x="4326" y="7930"/>
                  </a:lnTo>
                  <a:lnTo>
                    <a:pt x="4355" y="8015"/>
                  </a:lnTo>
                  <a:lnTo>
                    <a:pt x="4386" y="8100"/>
                  </a:lnTo>
                  <a:lnTo>
                    <a:pt x="4417" y="8185"/>
                  </a:lnTo>
                  <a:lnTo>
                    <a:pt x="4450" y="8268"/>
                  </a:lnTo>
                  <a:lnTo>
                    <a:pt x="4484" y="8351"/>
                  </a:lnTo>
                  <a:lnTo>
                    <a:pt x="4520" y="8433"/>
                  </a:lnTo>
                  <a:lnTo>
                    <a:pt x="4556" y="8515"/>
                  </a:lnTo>
                  <a:lnTo>
                    <a:pt x="4595" y="8596"/>
                  </a:lnTo>
                  <a:lnTo>
                    <a:pt x="4634" y="8676"/>
                  </a:lnTo>
                  <a:lnTo>
                    <a:pt x="4673" y="8757"/>
                  </a:lnTo>
                  <a:lnTo>
                    <a:pt x="4715" y="8835"/>
                  </a:lnTo>
                  <a:lnTo>
                    <a:pt x="528" y="13021"/>
                  </a:lnTo>
                  <a:lnTo>
                    <a:pt x="531" y="13025"/>
                  </a:lnTo>
                  <a:lnTo>
                    <a:pt x="501" y="13055"/>
                  </a:lnTo>
                  <a:lnTo>
                    <a:pt x="471" y="13086"/>
                  </a:lnTo>
                  <a:lnTo>
                    <a:pt x="443" y="13118"/>
                  </a:lnTo>
                  <a:lnTo>
                    <a:pt x="414" y="13152"/>
                  </a:lnTo>
                  <a:lnTo>
                    <a:pt x="386" y="13185"/>
                  </a:lnTo>
                  <a:lnTo>
                    <a:pt x="360" y="13219"/>
                  </a:lnTo>
                  <a:lnTo>
                    <a:pt x="335" y="13253"/>
                  </a:lnTo>
                  <a:lnTo>
                    <a:pt x="310" y="13288"/>
                  </a:lnTo>
                  <a:lnTo>
                    <a:pt x="286" y="13324"/>
                  </a:lnTo>
                  <a:lnTo>
                    <a:pt x="263" y="13360"/>
                  </a:lnTo>
                  <a:lnTo>
                    <a:pt x="241" y="13397"/>
                  </a:lnTo>
                  <a:lnTo>
                    <a:pt x="219" y="13436"/>
                  </a:lnTo>
                  <a:lnTo>
                    <a:pt x="199" y="13474"/>
                  </a:lnTo>
                  <a:lnTo>
                    <a:pt x="179" y="13512"/>
                  </a:lnTo>
                  <a:lnTo>
                    <a:pt x="161" y="13551"/>
                  </a:lnTo>
                  <a:lnTo>
                    <a:pt x="143" y="13591"/>
                  </a:lnTo>
                  <a:lnTo>
                    <a:pt x="126" y="13631"/>
                  </a:lnTo>
                  <a:lnTo>
                    <a:pt x="110" y="13672"/>
                  </a:lnTo>
                  <a:lnTo>
                    <a:pt x="95" y="13714"/>
                  </a:lnTo>
                  <a:lnTo>
                    <a:pt x="81" y="13755"/>
                  </a:lnTo>
                  <a:lnTo>
                    <a:pt x="69" y="13797"/>
                  </a:lnTo>
                  <a:lnTo>
                    <a:pt x="57" y="13840"/>
                  </a:lnTo>
                  <a:lnTo>
                    <a:pt x="46" y="13883"/>
                  </a:lnTo>
                  <a:lnTo>
                    <a:pt x="37" y="13926"/>
                  </a:lnTo>
                  <a:lnTo>
                    <a:pt x="28" y="13970"/>
                  </a:lnTo>
                  <a:lnTo>
                    <a:pt x="21" y="14015"/>
                  </a:lnTo>
                  <a:lnTo>
                    <a:pt x="15" y="14059"/>
                  </a:lnTo>
                  <a:lnTo>
                    <a:pt x="9" y="14104"/>
                  </a:lnTo>
                  <a:lnTo>
                    <a:pt x="5" y="14149"/>
                  </a:lnTo>
                  <a:lnTo>
                    <a:pt x="2" y="14195"/>
                  </a:lnTo>
                  <a:lnTo>
                    <a:pt x="1" y="14240"/>
                  </a:lnTo>
                  <a:lnTo>
                    <a:pt x="0" y="14287"/>
                  </a:lnTo>
                  <a:lnTo>
                    <a:pt x="2" y="14378"/>
                  </a:lnTo>
                  <a:lnTo>
                    <a:pt x="9" y="14468"/>
                  </a:lnTo>
                  <a:lnTo>
                    <a:pt x="20" y="14557"/>
                  </a:lnTo>
                  <a:lnTo>
                    <a:pt x="36" y="14644"/>
                  </a:lnTo>
                  <a:lnTo>
                    <a:pt x="56" y="14729"/>
                  </a:lnTo>
                  <a:lnTo>
                    <a:pt x="79" y="14814"/>
                  </a:lnTo>
                  <a:lnTo>
                    <a:pt x="107" y="14896"/>
                  </a:lnTo>
                  <a:lnTo>
                    <a:pt x="140" y="14976"/>
                  </a:lnTo>
                  <a:lnTo>
                    <a:pt x="175" y="15054"/>
                  </a:lnTo>
                  <a:lnTo>
                    <a:pt x="214" y="15132"/>
                  </a:lnTo>
                  <a:lnTo>
                    <a:pt x="256" y="15205"/>
                  </a:lnTo>
                  <a:lnTo>
                    <a:pt x="302" y="15277"/>
                  </a:lnTo>
                  <a:lnTo>
                    <a:pt x="352" y="15346"/>
                  </a:lnTo>
                  <a:lnTo>
                    <a:pt x="404" y="15414"/>
                  </a:lnTo>
                  <a:lnTo>
                    <a:pt x="460" y="15478"/>
                  </a:lnTo>
                  <a:lnTo>
                    <a:pt x="519" y="15539"/>
                  </a:lnTo>
                  <a:lnTo>
                    <a:pt x="580" y="15598"/>
                  </a:lnTo>
                  <a:lnTo>
                    <a:pt x="644" y="15654"/>
                  </a:lnTo>
                  <a:lnTo>
                    <a:pt x="712" y="15706"/>
                  </a:lnTo>
                  <a:lnTo>
                    <a:pt x="781" y="15756"/>
                  </a:lnTo>
                  <a:lnTo>
                    <a:pt x="853" y="15801"/>
                  </a:lnTo>
                  <a:lnTo>
                    <a:pt x="926" y="15844"/>
                  </a:lnTo>
                  <a:lnTo>
                    <a:pt x="1004" y="15883"/>
                  </a:lnTo>
                  <a:lnTo>
                    <a:pt x="1082" y="15918"/>
                  </a:lnTo>
                  <a:lnTo>
                    <a:pt x="1162" y="15951"/>
                  </a:lnTo>
                  <a:lnTo>
                    <a:pt x="1244" y="15979"/>
                  </a:lnTo>
                  <a:lnTo>
                    <a:pt x="1329" y="16002"/>
                  </a:lnTo>
                  <a:lnTo>
                    <a:pt x="1414" y="16022"/>
                  </a:lnTo>
                  <a:lnTo>
                    <a:pt x="1501" y="16038"/>
                  </a:lnTo>
                  <a:lnTo>
                    <a:pt x="1590" y="16049"/>
                  </a:lnTo>
                  <a:lnTo>
                    <a:pt x="1680" y="16056"/>
                  </a:lnTo>
                  <a:lnTo>
                    <a:pt x="1771" y="16058"/>
                  </a:lnTo>
                  <a:lnTo>
                    <a:pt x="1818" y="16057"/>
                  </a:lnTo>
                  <a:lnTo>
                    <a:pt x="1863" y="16056"/>
                  </a:lnTo>
                  <a:lnTo>
                    <a:pt x="1909" y="16053"/>
                  </a:lnTo>
                  <a:lnTo>
                    <a:pt x="1954" y="16049"/>
                  </a:lnTo>
                  <a:lnTo>
                    <a:pt x="1999" y="16043"/>
                  </a:lnTo>
                  <a:lnTo>
                    <a:pt x="2043" y="16037"/>
                  </a:lnTo>
                  <a:lnTo>
                    <a:pt x="2088" y="16030"/>
                  </a:lnTo>
                  <a:lnTo>
                    <a:pt x="2132" y="16021"/>
                  </a:lnTo>
                  <a:lnTo>
                    <a:pt x="2175" y="16012"/>
                  </a:lnTo>
                  <a:lnTo>
                    <a:pt x="2218" y="16001"/>
                  </a:lnTo>
                  <a:lnTo>
                    <a:pt x="2261" y="15989"/>
                  </a:lnTo>
                  <a:lnTo>
                    <a:pt x="2302" y="15977"/>
                  </a:lnTo>
                  <a:lnTo>
                    <a:pt x="2344" y="15963"/>
                  </a:lnTo>
                  <a:lnTo>
                    <a:pt x="2386" y="15948"/>
                  </a:lnTo>
                  <a:lnTo>
                    <a:pt x="2427" y="15932"/>
                  </a:lnTo>
                  <a:lnTo>
                    <a:pt x="2467" y="15915"/>
                  </a:lnTo>
                  <a:lnTo>
                    <a:pt x="2507" y="15897"/>
                  </a:lnTo>
                  <a:lnTo>
                    <a:pt x="2546" y="15878"/>
                  </a:lnTo>
                  <a:lnTo>
                    <a:pt x="2584" y="15859"/>
                  </a:lnTo>
                  <a:lnTo>
                    <a:pt x="2622" y="15839"/>
                  </a:lnTo>
                  <a:lnTo>
                    <a:pt x="2661" y="15817"/>
                  </a:lnTo>
                  <a:lnTo>
                    <a:pt x="2698" y="15795"/>
                  </a:lnTo>
                  <a:lnTo>
                    <a:pt x="2734" y="15772"/>
                  </a:lnTo>
                  <a:lnTo>
                    <a:pt x="2770" y="15748"/>
                  </a:lnTo>
                  <a:lnTo>
                    <a:pt x="2805" y="15723"/>
                  </a:lnTo>
                  <a:lnTo>
                    <a:pt x="2839" y="15698"/>
                  </a:lnTo>
                  <a:lnTo>
                    <a:pt x="2873" y="15671"/>
                  </a:lnTo>
                  <a:lnTo>
                    <a:pt x="2906" y="15644"/>
                  </a:lnTo>
                  <a:lnTo>
                    <a:pt x="2940" y="15615"/>
                  </a:lnTo>
                  <a:lnTo>
                    <a:pt x="2971" y="15587"/>
                  </a:lnTo>
                  <a:lnTo>
                    <a:pt x="3003" y="15557"/>
                  </a:lnTo>
                  <a:lnTo>
                    <a:pt x="3033" y="15527"/>
                  </a:lnTo>
                  <a:lnTo>
                    <a:pt x="3032" y="15526"/>
                  </a:lnTo>
                  <a:lnTo>
                    <a:pt x="7217" y="11342"/>
                  </a:lnTo>
                  <a:lnTo>
                    <a:pt x="7296" y="11383"/>
                  </a:lnTo>
                  <a:lnTo>
                    <a:pt x="7377" y="11423"/>
                  </a:lnTo>
                  <a:lnTo>
                    <a:pt x="7457" y="11462"/>
                  </a:lnTo>
                  <a:lnTo>
                    <a:pt x="7538" y="11500"/>
                  </a:lnTo>
                  <a:lnTo>
                    <a:pt x="7621" y="11537"/>
                  </a:lnTo>
                  <a:lnTo>
                    <a:pt x="7703" y="11572"/>
                  </a:lnTo>
                  <a:lnTo>
                    <a:pt x="7786" y="11606"/>
                  </a:lnTo>
                  <a:lnTo>
                    <a:pt x="7869" y="11640"/>
                  </a:lnTo>
                  <a:lnTo>
                    <a:pt x="7954" y="11671"/>
                  </a:lnTo>
                  <a:lnTo>
                    <a:pt x="8039" y="11702"/>
                  </a:lnTo>
                  <a:lnTo>
                    <a:pt x="8124" y="11731"/>
                  </a:lnTo>
                  <a:lnTo>
                    <a:pt x="8211" y="11759"/>
                  </a:lnTo>
                  <a:lnTo>
                    <a:pt x="8297" y="11787"/>
                  </a:lnTo>
                  <a:lnTo>
                    <a:pt x="8384" y="11813"/>
                  </a:lnTo>
                  <a:lnTo>
                    <a:pt x="8472" y="11837"/>
                  </a:lnTo>
                  <a:lnTo>
                    <a:pt x="8560" y="11860"/>
                  </a:lnTo>
                  <a:lnTo>
                    <a:pt x="8649" y="11882"/>
                  </a:lnTo>
                  <a:lnTo>
                    <a:pt x="8739" y="11902"/>
                  </a:lnTo>
                  <a:lnTo>
                    <a:pt x="8828" y="11921"/>
                  </a:lnTo>
                  <a:lnTo>
                    <a:pt x="8918" y="11939"/>
                  </a:lnTo>
                  <a:lnTo>
                    <a:pt x="9010" y="11955"/>
                  </a:lnTo>
                  <a:lnTo>
                    <a:pt x="9100" y="11970"/>
                  </a:lnTo>
                  <a:lnTo>
                    <a:pt x="9192" y="11984"/>
                  </a:lnTo>
                  <a:lnTo>
                    <a:pt x="9285" y="11996"/>
                  </a:lnTo>
                  <a:lnTo>
                    <a:pt x="9377" y="12007"/>
                  </a:lnTo>
                  <a:lnTo>
                    <a:pt x="9470" y="12016"/>
                  </a:lnTo>
                  <a:lnTo>
                    <a:pt x="9564" y="12024"/>
                  </a:lnTo>
                  <a:lnTo>
                    <a:pt x="9657" y="12031"/>
                  </a:lnTo>
                  <a:lnTo>
                    <a:pt x="9751" y="12036"/>
                  </a:lnTo>
                  <a:lnTo>
                    <a:pt x="9846" y="12040"/>
                  </a:lnTo>
                  <a:lnTo>
                    <a:pt x="9941" y="12042"/>
                  </a:lnTo>
                  <a:lnTo>
                    <a:pt x="10036" y="12044"/>
                  </a:lnTo>
                  <a:lnTo>
                    <a:pt x="10346" y="12035"/>
                  </a:lnTo>
                  <a:lnTo>
                    <a:pt x="10651" y="12012"/>
                  </a:lnTo>
                  <a:lnTo>
                    <a:pt x="10954" y="11974"/>
                  </a:lnTo>
                  <a:lnTo>
                    <a:pt x="11250" y="11921"/>
                  </a:lnTo>
                  <a:lnTo>
                    <a:pt x="11541" y="11854"/>
                  </a:lnTo>
                  <a:lnTo>
                    <a:pt x="11827" y="11773"/>
                  </a:lnTo>
                  <a:lnTo>
                    <a:pt x="12107" y="11678"/>
                  </a:lnTo>
                  <a:lnTo>
                    <a:pt x="12380" y="11570"/>
                  </a:lnTo>
                  <a:lnTo>
                    <a:pt x="12647" y="11449"/>
                  </a:lnTo>
                  <a:lnTo>
                    <a:pt x="12907" y="11317"/>
                  </a:lnTo>
                  <a:lnTo>
                    <a:pt x="13159" y="11171"/>
                  </a:lnTo>
                  <a:lnTo>
                    <a:pt x="13403" y="11015"/>
                  </a:lnTo>
                  <a:lnTo>
                    <a:pt x="13639" y="10847"/>
                  </a:lnTo>
                  <a:lnTo>
                    <a:pt x="13866" y="10669"/>
                  </a:lnTo>
                  <a:lnTo>
                    <a:pt x="14085" y="10479"/>
                  </a:lnTo>
                  <a:lnTo>
                    <a:pt x="14295" y="10280"/>
                  </a:lnTo>
                  <a:lnTo>
                    <a:pt x="14493" y="10070"/>
                  </a:lnTo>
                  <a:lnTo>
                    <a:pt x="14683" y="9852"/>
                  </a:lnTo>
                  <a:lnTo>
                    <a:pt x="14862" y="9625"/>
                  </a:lnTo>
                  <a:lnTo>
                    <a:pt x="15029" y="9389"/>
                  </a:lnTo>
                  <a:lnTo>
                    <a:pt x="15186" y="9144"/>
                  </a:lnTo>
                  <a:lnTo>
                    <a:pt x="15331" y="8892"/>
                  </a:lnTo>
                  <a:lnTo>
                    <a:pt x="15464" y="8632"/>
                  </a:lnTo>
                  <a:lnTo>
                    <a:pt x="15584" y="8365"/>
                  </a:lnTo>
                  <a:lnTo>
                    <a:pt x="15693" y="8092"/>
                  </a:lnTo>
                  <a:lnTo>
                    <a:pt x="15787" y="7812"/>
                  </a:lnTo>
                  <a:lnTo>
                    <a:pt x="15868" y="7526"/>
                  </a:lnTo>
                  <a:lnTo>
                    <a:pt x="15936" y="7235"/>
                  </a:lnTo>
                  <a:lnTo>
                    <a:pt x="15989" y="6939"/>
                  </a:lnTo>
                  <a:lnTo>
                    <a:pt x="16027" y="6638"/>
                  </a:lnTo>
                  <a:lnTo>
                    <a:pt x="16050" y="6332"/>
                  </a:lnTo>
                  <a:lnTo>
                    <a:pt x="16058" y="6022"/>
                  </a:lnTo>
                  <a:lnTo>
                    <a:pt x="16050" y="5712"/>
                  </a:lnTo>
                  <a:lnTo>
                    <a:pt x="16027" y="5407"/>
                  </a:lnTo>
                  <a:lnTo>
                    <a:pt x="15989" y="5104"/>
                  </a:lnTo>
                  <a:lnTo>
                    <a:pt x="15936" y="4808"/>
                  </a:lnTo>
                  <a:lnTo>
                    <a:pt x="15868" y="4517"/>
                  </a:lnTo>
                  <a:lnTo>
                    <a:pt x="15787" y="4231"/>
                  </a:lnTo>
                  <a:lnTo>
                    <a:pt x="15693" y="3951"/>
                  </a:lnTo>
                  <a:lnTo>
                    <a:pt x="15584" y="3678"/>
                  </a:lnTo>
                  <a:lnTo>
                    <a:pt x="15464" y="3411"/>
                  </a:lnTo>
                  <a:lnTo>
                    <a:pt x="15331" y="3151"/>
                  </a:lnTo>
                  <a:lnTo>
                    <a:pt x="15186" y="2899"/>
                  </a:lnTo>
                  <a:lnTo>
                    <a:pt x="15029" y="2655"/>
                  </a:lnTo>
                  <a:lnTo>
                    <a:pt x="14862" y="2419"/>
                  </a:lnTo>
                  <a:lnTo>
                    <a:pt x="14683" y="2191"/>
                  </a:lnTo>
                  <a:lnTo>
                    <a:pt x="14493" y="1973"/>
                  </a:lnTo>
                  <a:lnTo>
                    <a:pt x="14295" y="1763"/>
                  </a:lnTo>
                  <a:lnTo>
                    <a:pt x="14085" y="1565"/>
                  </a:lnTo>
                  <a:lnTo>
                    <a:pt x="13866" y="1375"/>
                  </a:lnTo>
                  <a:lnTo>
                    <a:pt x="13639" y="1196"/>
                  </a:lnTo>
                  <a:lnTo>
                    <a:pt x="13403" y="1029"/>
                  </a:lnTo>
                  <a:lnTo>
                    <a:pt x="13159" y="872"/>
                  </a:lnTo>
                  <a:lnTo>
                    <a:pt x="12907" y="727"/>
                  </a:lnTo>
                  <a:lnTo>
                    <a:pt x="12647" y="594"/>
                  </a:lnTo>
                  <a:lnTo>
                    <a:pt x="12380" y="474"/>
                  </a:lnTo>
                  <a:lnTo>
                    <a:pt x="12107" y="365"/>
                  </a:lnTo>
                  <a:lnTo>
                    <a:pt x="11827" y="271"/>
                  </a:lnTo>
                  <a:lnTo>
                    <a:pt x="11541" y="190"/>
                  </a:lnTo>
                  <a:lnTo>
                    <a:pt x="11250" y="122"/>
                  </a:lnTo>
                  <a:lnTo>
                    <a:pt x="10954" y="69"/>
                  </a:lnTo>
                  <a:lnTo>
                    <a:pt x="10651" y="31"/>
                  </a:lnTo>
                  <a:lnTo>
                    <a:pt x="10346" y="8"/>
                  </a:lnTo>
                  <a:lnTo>
                    <a:pt x="10036" y="0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40" tIns="45720" rIns="91440" bIns="45720" numCol="1" anchor="t" anchorCtr="0" compatLnSpc="1"/>
            <a:lstStyle/>
            <a:p>
              <a:endParaRPr lang="id-ID"/>
            </a:p>
          </p:txBody>
        </p:sp>
        <p:sp>
          <p:nvSpPr>
            <p:cNvPr id="60" name="Freeform 6"/>
            <p:cNvSpPr/>
            <p:nvPr/>
          </p:nvSpPr>
          <p:spPr bwMode="auto">
            <a:xfrm>
              <a:off x="2284413" y="1185863"/>
              <a:ext cx="161925" cy="161925"/>
            </a:xfrm>
            <a:custGeom>
              <a:avLst/>
              <a:gdLst>
                <a:gd name="T0" fmla="*/ 2977 w 3763"/>
                <a:gd name="T1" fmla="*/ 40 h 3764"/>
                <a:gd name="T2" fmla="*/ 2305 w 3763"/>
                <a:gd name="T3" fmla="*/ 213 h 3764"/>
                <a:gd name="T4" fmla="*/ 1691 w 3763"/>
                <a:gd name="T5" fmla="*/ 509 h 3764"/>
                <a:gd name="T6" fmla="*/ 1151 w 3763"/>
                <a:gd name="T7" fmla="*/ 912 h 3764"/>
                <a:gd name="T8" fmla="*/ 697 w 3763"/>
                <a:gd name="T9" fmla="*/ 1411 h 3764"/>
                <a:gd name="T10" fmla="*/ 346 w 3763"/>
                <a:gd name="T11" fmla="*/ 1990 h 3764"/>
                <a:gd name="T12" fmla="*/ 110 w 3763"/>
                <a:gd name="T13" fmla="*/ 2635 h 3764"/>
                <a:gd name="T14" fmla="*/ 5 w 3763"/>
                <a:gd name="T15" fmla="*/ 3332 h 3764"/>
                <a:gd name="T16" fmla="*/ 3 w 3763"/>
                <a:gd name="T17" fmla="*/ 3551 h 3764"/>
                <a:gd name="T18" fmla="*/ 15 w 3763"/>
                <a:gd name="T19" fmla="*/ 3599 h 3764"/>
                <a:gd name="T20" fmla="*/ 36 w 3763"/>
                <a:gd name="T21" fmla="*/ 3643 h 3764"/>
                <a:gd name="T22" fmla="*/ 65 w 3763"/>
                <a:gd name="T23" fmla="*/ 3681 h 3764"/>
                <a:gd name="T24" fmla="*/ 100 w 3763"/>
                <a:gd name="T25" fmla="*/ 3713 h 3764"/>
                <a:gd name="T26" fmla="*/ 142 w 3763"/>
                <a:gd name="T27" fmla="*/ 3739 h 3764"/>
                <a:gd name="T28" fmla="*/ 188 w 3763"/>
                <a:gd name="T29" fmla="*/ 3756 h 3764"/>
                <a:gd name="T30" fmla="*/ 237 w 3763"/>
                <a:gd name="T31" fmla="*/ 3764 h 3764"/>
                <a:gd name="T32" fmla="*/ 289 w 3763"/>
                <a:gd name="T33" fmla="*/ 3761 h 3764"/>
                <a:gd name="T34" fmla="*/ 337 w 3763"/>
                <a:gd name="T35" fmla="*/ 3749 h 3764"/>
                <a:gd name="T36" fmla="*/ 381 w 3763"/>
                <a:gd name="T37" fmla="*/ 3728 h 3764"/>
                <a:gd name="T38" fmla="*/ 419 w 3763"/>
                <a:gd name="T39" fmla="*/ 3698 h 3764"/>
                <a:gd name="T40" fmla="*/ 451 w 3763"/>
                <a:gd name="T41" fmla="*/ 3663 h 3764"/>
                <a:gd name="T42" fmla="*/ 476 w 3763"/>
                <a:gd name="T43" fmla="*/ 3621 h 3764"/>
                <a:gd name="T44" fmla="*/ 493 w 3763"/>
                <a:gd name="T45" fmla="*/ 3576 h 3764"/>
                <a:gd name="T46" fmla="*/ 501 w 3763"/>
                <a:gd name="T47" fmla="*/ 3526 h 3764"/>
                <a:gd name="T48" fmla="*/ 537 w 3763"/>
                <a:gd name="T49" fmla="*/ 3054 h 3764"/>
                <a:gd name="T50" fmla="*/ 684 w 3763"/>
                <a:gd name="T51" fmla="*/ 2478 h 3764"/>
                <a:gd name="T52" fmla="*/ 937 w 3763"/>
                <a:gd name="T53" fmla="*/ 1952 h 3764"/>
                <a:gd name="T54" fmla="*/ 1283 w 3763"/>
                <a:gd name="T55" fmla="*/ 1488 h 3764"/>
                <a:gd name="T56" fmla="*/ 1711 w 3763"/>
                <a:gd name="T57" fmla="*/ 1100 h 3764"/>
                <a:gd name="T58" fmla="*/ 2208 w 3763"/>
                <a:gd name="T59" fmla="*/ 799 h 3764"/>
                <a:gd name="T60" fmla="*/ 2760 w 3763"/>
                <a:gd name="T61" fmla="*/ 596 h 3764"/>
                <a:gd name="T62" fmla="*/ 3358 w 3763"/>
                <a:gd name="T63" fmla="*/ 506 h 3764"/>
                <a:gd name="T64" fmla="*/ 3550 w 3763"/>
                <a:gd name="T65" fmla="*/ 499 h 3764"/>
                <a:gd name="T66" fmla="*/ 3599 w 3763"/>
                <a:gd name="T67" fmla="*/ 487 h 3764"/>
                <a:gd name="T68" fmla="*/ 3643 w 3763"/>
                <a:gd name="T69" fmla="*/ 466 h 3764"/>
                <a:gd name="T70" fmla="*/ 3681 w 3763"/>
                <a:gd name="T71" fmla="*/ 437 h 3764"/>
                <a:gd name="T72" fmla="*/ 3713 w 3763"/>
                <a:gd name="T73" fmla="*/ 402 h 3764"/>
                <a:gd name="T74" fmla="*/ 3738 w 3763"/>
                <a:gd name="T75" fmla="*/ 359 h 3764"/>
                <a:gd name="T76" fmla="*/ 3755 w 3763"/>
                <a:gd name="T77" fmla="*/ 313 h 3764"/>
                <a:gd name="T78" fmla="*/ 3763 w 3763"/>
                <a:gd name="T79" fmla="*/ 264 h 3764"/>
                <a:gd name="T80" fmla="*/ 3760 w 3763"/>
                <a:gd name="T81" fmla="*/ 213 h 3764"/>
                <a:gd name="T82" fmla="*/ 3748 w 3763"/>
                <a:gd name="T83" fmla="*/ 165 h 3764"/>
                <a:gd name="T84" fmla="*/ 3727 w 3763"/>
                <a:gd name="T85" fmla="*/ 120 h 3764"/>
                <a:gd name="T86" fmla="*/ 3698 w 3763"/>
                <a:gd name="T87" fmla="*/ 82 h 3764"/>
                <a:gd name="T88" fmla="*/ 3663 w 3763"/>
                <a:gd name="T89" fmla="*/ 50 h 3764"/>
                <a:gd name="T90" fmla="*/ 3621 w 3763"/>
                <a:gd name="T91" fmla="*/ 25 h 3764"/>
                <a:gd name="T92" fmla="*/ 3574 w 3763"/>
                <a:gd name="T93" fmla="*/ 8 h 3764"/>
                <a:gd name="T94" fmla="*/ 3525 w 3763"/>
                <a:gd name="T95" fmla="*/ 0 h 376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</a:cxnLst>
              <a:rect l="0" t="0" r="r" b="b"/>
              <a:pathLst>
                <a:path w="3763" h="3764">
                  <a:moveTo>
                    <a:pt x="3512" y="0"/>
                  </a:moveTo>
                  <a:lnTo>
                    <a:pt x="3332" y="5"/>
                  </a:lnTo>
                  <a:lnTo>
                    <a:pt x="3153" y="18"/>
                  </a:lnTo>
                  <a:lnTo>
                    <a:pt x="2977" y="40"/>
                  </a:lnTo>
                  <a:lnTo>
                    <a:pt x="2805" y="71"/>
                  </a:lnTo>
                  <a:lnTo>
                    <a:pt x="2634" y="110"/>
                  </a:lnTo>
                  <a:lnTo>
                    <a:pt x="2467" y="158"/>
                  </a:lnTo>
                  <a:lnTo>
                    <a:pt x="2305" y="213"/>
                  </a:lnTo>
                  <a:lnTo>
                    <a:pt x="2145" y="276"/>
                  </a:lnTo>
                  <a:lnTo>
                    <a:pt x="1990" y="346"/>
                  </a:lnTo>
                  <a:lnTo>
                    <a:pt x="1838" y="424"/>
                  </a:lnTo>
                  <a:lnTo>
                    <a:pt x="1691" y="509"/>
                  </a:lnTo>
                  <a:lnTo>
                    <a:pt x="1548" y="600"/>
                  </a:lnTo>
                  <a:lnTo>
                    <a:pt x="1411" y="698"/>
                  </a:lnTo>
                  <a:lnTo>
                    <a:pt x="1278" y="802"/>
                  </a:lnTo>
                  <a:lnTo>
                    <a:pt x="1151" y="912"/>
                  </a:lnTo>
                  <a:lnTo>
                    <a:pt x="1028" y="1029"/>
                  </a:lnTo>
                  <a:lnTo>
                    <a:pt x="912" y="1151"/>
                  </a:lnTo>
                  <a:lnTo>
                    <a:pt x="801" y="1279"/>
                  </a:lnTo>
                  <a:lnTo>
                    <a:pt x="697" y="1411"/>
                  </a:lnTo>
                  <a:lnTo>
                    <a:pt x="600" y="1549"/>
                  </a:lnTo>
                  <a:lnTo>
                    <a:pt x="508" y="1691"/>
                  </a:lnTo>
                  <a:lnTo>
                    <a:pt x="423" y="1839"/>
                  </a:lnTo>
                  <a:lnTo>
                    <a:pt x="346" y="1990"/>
                  </a:lnTo>
                  <a:lnTo>
                    <a:pt x="276" y="2146"/>
                  </a:lnTo>
                  <a:lnTo>
                    <a:pt x="212" y="2305"/>
                  </a:lnTo>
                  <a:lnTo>
                    <a:pt x="157" y="2468"/>
                  </a:lnTo>
                  <a:lnTo>
                    <a:pt x="110" y="2635"/>
                  </a:lnTo>
                  <a:lnTo>
                    <a:pt x="71" y="2805"/>
                  </a:lnTo>
                  <a:lnTo>
                    <a:pt x="40" y="2978"/>
                  </a:lnTo>
                  <a:lnTo>
                    <a:pt x="18" y="3153"/>
                  </a:lnTo>
                  <a:lnTo>
                    <a:pt x="5" y="3332"/>
                  </a:lnTo>
                  <a:lnTo>
                    <a:pt x="0" y="3513"/>
                  </a:lnTo>
                  <a:lnTo>
                    <a:pt x="0" y="3526"/>
                  </a:lnTo>
                  <a:lnTo>
                    <a:pt x="1" y="3539"/>
                  </a:lnTo>
                  <a:lnTo>
                    <a:pt x="3" y="3551"/>
                  </a:lnTo>
                  <a:lnTo>
                    <a:pt x="5" y="3563"/>
                  </a:lnTo>
                  <a:lnTo>
                    <a:pt x="8" y="3576"/>
                  </a:lnTo>
                  <a:lnTo>
                    <a:pt x="11" y="3587"/>
                  </a:lnTo>
                  <a:lnTo>
                    <a:pt x="15" y="3599"/>
                  </a:lnTo>
                  <a:lnTo>
                    <a:pt x="20" y="3610"/>
                  </a:lnTo>
                  <a:lnTo>
                    <a:pt x="25" y="3621"/>
                  </a:lnTo>
                  <a:lnTo>
                    <a:pt x="30" y="3632"/>
                  </a:lnTo>
                  <a:lnTo>
                    <a:pt x="36" y="3643"/>
                  </a:lnTo>
                  <a:lnTo>
                    <a:pt x="43" y="3653"/>
                  </a:lnTo>
                  <a:lnTo>
                    <a:pt x="50" y="3663"/>
                  </a:lnTo>
                  <a:lnTo>
                    <a:pt x="57" y="3672"/>
                  </a:lnTo>
                  <a:lnTo>
                    <a:pt x="65" y="3681"/>
                  </a:lnTo>
                  <a:lnTo>
                    <a:pt x="73" y="3690"/>
                  </a:lnTo>
                  <a:lnTo>
                    <a:pt x="82" y="3698"/>
                  </a:lnTo>
                  <a:lnTo>
                    <a:pt x="91" y="3706"/>
                  </a:lnTo>
                  <a:lnTo>
                    <a:pt x="100" y="3713"/>
                  </a:lnTo>
                  <a:lnTo>
                    <a:pt x="110" y="3721"/>
                  </a:lnTo>
                  <a:lnTo>
                    <a:pt x="120" y="3728"/>
                  </a:lnTo>
                  <a:lnTo>
                    <a:pt x="131" y="3734"/>
                  </a:lnTo>
                  <a:lnTo>
                    <a:pt x="142" y="3739"/>
                  </a:lnTo>
                  <a:lnTo>
                    <a:pt x="153" y="3744"/>
                  </a:lnTo>
                  <a:lnTo>
                    <a:pt x="164" y="3749"/>
                  </a:lnTo>
                  <a:lnTo>
                    <a:pt x="176" y="3753"/>
                  </a:lnTo>
                  <a:lnTo>
                    <a:pt x="188" y="3756"/>
                  </a:lnTo>
                  <a:lnTo>
                    <a:pt x="200" y="3759"/>
                  </a:lnTo>
                  <a:lnTo>
                    <a:pt x="212" y="3761"/>
                  </a:lnTo>
                  <a:lnTo>
                    <a:pt x="224" y="3763"/>
                  </a:lnTo>
                  <a:lnTo>
                    <a:pt x="237" y="3764"/>
                  </a:lnTo>
                  <a:lnTo>
                    <a:pt x="250" y="3764"/>
                  </a:lnTo>
                  <a:lnTo>
                    <a:pt x="264" y="3764"/>
                  </a:lnTo>
                  <a:lnTo>
                    <a:pt x="276" y="3763"/>
                  </a:lnTo>
                  <a:lnTo>
                    <a:pt x="289" y="3761"/>
                  </a:lnTo>
                  <a:lnTo>
                    <a:pt x="301" y="3759"/>
                  </a:lnTo>
                  <a:lnTo>
                    <a:pt x="313" y="3756"/>
                  </a:lnTo>
                  <a:lnTo>
                    <a:pt x="325" y="3753"/>
                  </a:lnTo>
                  <a:lnTo>
                    <a:pt x="337" y="3749"/>
                  </a:lnTo>
                  <a:lnTo>
                    <a:pt x="348" y="3744"/>
                  </a:lnTo>
                  <a:lnTo>
                    <a:pt x="359" y="3739"/>
                  </a:lnTo>
                  <a:lnTo>
                    <a:pt x="370" y="3734"/>
                  </a:lnTo>
                  <a:lnTo>
                    <a:pt x="381" y="3728"/>
                  </a:lnTo>
                  <a:lnTo>
                    <a:pt x="391" y="3721"/>
                  </a:lnTo>
                  <a:lnTo>
                    <a:pt x="401" y="3713"/>
                  </a:lnTo>
                  <a:lnTo>
                    <a:pt x="410" y="3706"/>
                  </a:lnTo>
                  <a:lnTo>
                    <a:pt x="419" y="3698"/>
                  </a:lnTo>
                  <a:lnTo>
                    <a:pt x="428" y="3690"/>
                  </a:lnTo>
                  <a:lnTo>
                    <a:pt x="436" y="3681"/>
                  </a:lnTo>
                  <a:lnTo>
                    <a:pt x="444" y="3672"/>
                  </a:lnTo>
                  <a:lnTo>
                    <a:pt x="451" y="3663"/>
                  </a:lnTo>
                  <a:lnTo>
                    <a:pt x="458" y="3653"/>
                  </a:lnTo>
                  <a:lnTo>
                    <a:pt x="465" y="3643"/>
                  </a:lnTo>
                  <a:lnTo>
                    <a:pt x="471" y="3632"/>
                  </a:lnTo>
                  <a:lnTo>
                    <a:pt x="476" y="3621"/>
                  </a:lnTo>
                  <a:lnTo>
                    <a:pt x="481" y="3610"/>
                  </a:lnTo>
                  <a:lnTo>
                    <a:pt x="486" y="3599"/>
                  </a:lnTo>
                  <a:lnTo>
                    <a:pt x="490" y="3587"/>
                  </a:lnTo>
                  <a:lnTo>
                    <a:pt x="493" y="3576"/>
                  </a:lnTo>
                  <a:lnTo>
                    <a:pt x="496" y="3563"/>
                  </a:lnTo>
                  <a:lnTo>
                    <a:pt x="498" y="3551"/>
                  </a:lnTo>
                  <a:lnTo>
                    <a:pt x="500" y="3539"/>
                  </a:lnTo>
                  <a:lnTo>
                    <a:pt x="501" y="3526"/>
                  </a:lnTo>
                  <a:lnTo>
                    <a:pt x="501" y="3513"/>
                  </a:lnTo>
                  <a:lnTo>
                    <a:pt x="505" y="3358"/>
                  </a:lnTo>
                  <a:lnTo>
                    <a:pt x="517" y="3205"/>
                  </a:lnTo>
                  <a:lnTo>
                    <a:pt x="537" y="3054"/>
                  </a:lnTo>
                  <a:lnTo>
                    <a:pt x="563" y="2907"/>
                  </a:lnTo>
                  <a:lnTo>
                    <a:pt x="596" y="2760"/>
                  </a:lnTo>
                  <a:lnTo>
                    <a:pt x="637" y="2618"/>
                  </a:lnTo>
                  <a:lnTo>
                    <a:pt x="684" y="2478"/>
                  </a:lnTo>
                  <a:lnTo>
                    <a:pt x="738" y="2341"/>
                  </a:lnTo>
                  <a:lnTo>
                    <a:pt x="798" y="2208"/>
                  </a:lnTo>
                  <a:lnTo>
                    <a:pt x="865" y="2078"/>
                  </a:lnTo>
                  <a:lnTo>
                    <a:pt x="937" y="1952"/>
                  </a:lnTo>
                  <a:lnTo>
                    <a:pt x="1015" y="1830"/>
                  </a:lnTo>
                  <a:lnTo>
                    <a:pt x="1100" y="1711"/>
                  </a:lnTo>
                  <a:lnTo>
                    <a:pt x="1189" y="1598"/>
                  </a:lnTo>
                  <a:lnTo>
                    <a:pt x="1283" y="1488"/>
                  </a:lnTo>
                  <a:lnTo>
                    <a:pt x="1384" y="1384"/>
                  </a:lnTo>
                  <a:lnTo>
                    <a:pt x="1488" y="1285"/>
                  </a:lnTo>
                  <a:lnTo>
                    <a:pt x="1597" y="1189"/>
                  </a:lnTo>
                  <a:lnTo>
                    <a:pt x="1711" y="1100"/>
                  </a:lnTo>
                  <a:lnTo>
                    <a:pt x="1829" y="1017"/>
                  </a:lnTo>
                  <a:lnTo>
                    <a:pt x="1952" y="937"/>
                  </a:lnTo>
                  <a:lnTo>
                    <a:pt x="2077" y="865"/>
                  </a:lnTo>
                  <a:lnTo>
                    <a:pt x="2208" y="799"/>
                  </a:lnTo>
                  <a:lnTo>
                    <a:pt x="2340" y="739"/>
                  </a:lnTo>
                  <a:lnTo>
                    <a:pt x="2478" y="685"/>
                  </a:lnTo>
                  <a:lnTo>
                    <a:pt x="2617" y="637"/>
                  </a:lnTo>
                  <a:lnTo>
                    <a:pt x="2760" y="596"/>
                  </a:lnTo>
                  <a:lnTo>
                    <a:pt x="2906" y="563"/>
                  </a:lnTo>
                  <a:lnTo>
                    <a:pt x="3054" y="537"/>
                  </a:lnTo>
                  <a:lnTo>
                    <a:pt x="3204" y="517"/>
                  </a:lnTo>
                  <a:lnTo>
                    <a:pt x="3358" y="506"/>
                  </a:lnTo>
                  <a:lnTo>
                    <a:pt x="3512" y="502"/>
                  </a:lnTo>
                  <a:lnTo>
                    <a:pt x="3525" y="502"/>
                  </a:lnTo>
                  <a:lnTo>
                    <a:pt x="3538" y="501"/>
                  </a:lnTo>
                  <a:lnTo>
                    <a:pt x="3550" y="499"/>
                  </a:lnTo>
                  <a:lnTo>
                    <a:pt x="3562" y="497"/>
                  </a:lnTo>
                  <a:lnTo>
                    <a:pt x="3574" y="494"/>
                  </a:lnTo>
                  <a:lnTo>
                    <a:pt x="3587" y="491"/>
                  </a:lnTo>
                  <a:lnTo>
                    <a:pt x="3599" y="487"/>
                  </a:lnTo>
                  <a:lnTo>
                    <a:pt x="3610" y="482"/>
                  </a:lnTo>
                  <a:lnTo>
                    <a:pt x="3621" y="477"/>
                  </a:lnTo>
                  <a:lnTo>
                    <a:pt x="3632" y="472"/>
                  </a:lnTo>
                  <a:lnTo>
                    <a:pt x="3643" y="466"/>
                  </a:lnTo>
                  <a:lnTo>
                    <a:pt x="3653" y="459"/>
                  </a:lnTo>
                  <a:lnTo>
                    <a:pt x="3663" y="452"/>
                  </a:lnTo>
                  <a:lnTo>
                    <a:pt x="3672" y="445"/>
                  </a:lnTo>
                  <a:lnTo>
                    <a:pt x="3681" y="437"/>
                  </a:lnTo>
                  <a:lnTo>
                    <a:pt x="3690" y="429"/>
                  </a:lnTo>
                  <a:lnTo>
                    <a:pt x="3698" y="420"/>
                  </a:lnTo>
                  <a:lnTo>
                    <a:pt x="3706" y="411"/>
                  </a:lnTo>
                  <a:lnTo>
                    <a:pt x="3713" y="402"/>
                  </a:lnTo>
                  <a:lnTo>
                    <a:pt x="3720" y="391"/>
                  </a:lnTo>
                  <a:lnTo>
                    <a:pt x="3727" y="381"/>
                  </a:lnTo>
                  <a:lnTo>
                    <a:pt x="3733" y="370"/>
                  </a:lnTo>
                  <a:lnTo>
                    <a:pt x="3738" y="359"/>
                  </a:lnTo>
                  <a:lnTo>
                    <a:pt x="3743" y="348"/>
                  </a:lnTo>
                  <a:lnTo>
                    <a:pt x="3748" y="337"/>
                  </a:lnTo>
                  <a:lnTo>
                    <a:pt x="3752" y="325"/>
                  </a:lnTo>
                  <a:lnTo>
                    <a:pt x="3755" y="313"/>
                  </a:lnTo>
                  <a:lnTo>
                    <a:pt x="3758" y="301"/>
                  </a:lnTo>
                  <a:lnTo>
                    <a:pt x="3760" y="289"/>
                  </a:lnTo>
                  <a:lnTo>
                    <a:pt x="3762" y="276"/>
                  </a:lnTo>
                  <a:lnTo>
                    <a:pt x="3763" y="264"/>
                  </a:lnTo>
                  <a:lnTo>
                    <a:pt x="3763" y="251"/>
                  </a:lnTo>
                  <a:lnTo>
                    <a:pt x="3763" y="238"/>
                  </a:lnTo>
                  <a:lnTo>
                    <a:pt x="3762" y="225"/>
                  </a:lnTo>
                  <a:lnTo>
                    <a:pt x="3760" y="213"/>
                  </a:lnTo>
                  <a:lnTo>
                    <a:pt x="3758" y="201"/>
                  </a:lnTo>
                  <a:lnTo>
                    <a:pt x="3755" y="188"/>
                  </a:lnTo>
                  <a:lnTo>
                    <a:pt x="3752" y="177"/>
                  </a:lnTo>
                  <a:lnTo>
                    <a:pt x="3748" y="165"/>
                  </a:lnTo>
                  <a:lnTo>
                    <a:pt x="3743" y="154"/>
                  </a:lnTo>
                  <a:lnTo>
                    <a:pt x="3738" y="143"/>
                  </a:lnTo>
                  <a:lnTo>
                    <a:pt x="3733" y="132"/>
                  </a:lnTo>
                  <a:lnTo>
                    <a:pt x="3727" y="120"/>
                  </a:lnTo>
                  <a:lnTo>
                    <a:pt x="3720" y="110"/>
                  </a:lnTo>
                  <a:lnTo>
                    <a:pt x="3713" y="100"/>
                  </a:lnTo>
                  <a:lnTo>
                    <a:pt x="3706" y="91"/>
                  </a:lnTo>
                  <a:lnTo>
                    <a:pt x="3698" y="82"/>
                  </a:lnTo>
                  <a:lnTo>
                    <a:pt x="3690" y="73"/>
                  </a:lnTo>
                  <a:lnTo>
                    <a:pt x="3681" y="65"/>
                  </a:lnTo>
                  <a:lnTo>
                    <a:pt x="3672" y="57"/>
                  </a:lnTo>
                  <a:lnTo>
                    <a:pt x="3663" y="50"/>
                  </a:lnTo>
                  <a:lnTo>
                    <a:pt x="3653" y="43"/>
                  </a:lnTo>
                  <a:lnTo>
                    <a:pt x="3643" y="36"/>
                  </a:lnTo>
                  <a:lnTo>
                    <a:pt x="3632" y="30"/>
                  </a:lnTo>
                  <a:lnTo>
                    <a:pt x="3621" y="25"/>
                  </a:lnTo>
                  <a:lnTo>
                    <a:pt x="3610" y="20"/>
                  </a:lnTo>
                  <a:lnTo>
                    <a:pt x="3599" y="15"/>
                  </a:lnTo>
                  <a:lnTo>
                    <a:pt x="3587" y="11"/>
                  </a:lnTo>
                  <a:lnTo>
                    <a:pt x="3574" y="8"/>
                  </a:lnTo>
                  <a:lnTo>
                    <a:pt x="3562" y="5"/>
                  </a:lnTo>
                  <a:lnTo>
                    <a:pt x="3550" y="3"/>
                  </a:lnTo>
                  <a:lnTo>
                    <a:pt x="3538" y="1"/>
                  </a:lnTo>
                  <a:lnTo>
                    <a:pt x="3525" y="0"/>
                  </a:lnTo>
                  <a:lnTo>
                    <a:pt x="3512" y="0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40" tIns="45720" rIns="91440" bIns="45720" numCol="1" anchor="t" anchorCtr="0" compatLnSpc="1"/>
            <a:lstStyle/>
            <a:p>
              <a:endParaRPr lang="id-ID"/>
            </a:p>
          </p:txBody>
        </p:sp>
      </p:grpSp>
      <p:grpSp>
        <p:nvGrpSpPr>
          <p:cNvPr id="6" name="Group 5"/>
          <p:cNvGrpSpPr/>
          <p:nvPr/>
        </p:nvGrpSpPr>
        <p:grpSpPr>
          <a:xfrm>
            <a:off x="11472795" y="1049856"/>
            <a:ext cx="320885" cy="300231"/>
            <a:chOff x="6964363" y="2108200"/>
            <a:chExt cx="690562" cy="646113"/>
          </a:xfrm>
          <a:solidFill>
            <a:srgbClr val="FFDC70"/>
          </a:solidFill>
        </p:grpSpPr>
        <p:sp>
          <p:nvSpPr>
            <p:cNvPr id="62" name="Freeform 91"/>
            <p:cNvSpPr>
              <a:spLocks noEditPoints="1"/>
            </p:cNvSpPr>
            <p:nvPr/>
          </p:nvSpPr>
          <p:spPr bwMode="auto">
            <a:xfrm>
              <a:off x="7050088" y="2193925"/>
              <a:ext cx="519112" cy="344488"/>
            </a:xfrm>
            <a:custGeom>
              <a:avLst/>
              <a:gdLst>
                <a:gd name="T0" fmla="*/ 503 w 12071"/>
                <a:gd name="T1" fmla="*/ 502 h 8033"/>
                <a:gd name="T2" fmla="*/ 11568 w 12071"/>
                <a:gd name="T3" fmla="*/ 0 h 8033"/>
                <a:gd name="T4" fmla="*/ 452 w 12071"/>
                <a:gd name="T5" fmla="*/ 5 h 8033"/>
                <a:gd name="T6" fmla="*/ 377 w 12071"/>
                <a:gd name="T7" fmla="*/ 18 h 8033"/>
                <a:gd name="T8" fmla="*/ 307 w 12071"/>
                <a:gd name="T9" fmla="*/ 41 h 8033"/>
                <a:gd name="T10" fmla="*/ 242 w 12071"/>
                <a:gd name="T11" fmla="*/ 74 h 8033"/>
                <a:gd name="T12" fmla="*/ 183 w 12071"/>
                <a:gd name="T13" fmla="*/ 116 h 8033"/>
                <a:gd name="T14" fmla="*/ 131 w 12071"/>
                <a:gd name="T15" fmla="*/ 166 h 8033"/>
                <a:gd name="T16" fmla="*/ 85 w 12071"/>
                <a:gd name="T17" fmla="*/ 222 h 8033"/>
                <a:gd name="T18" fmla="*/ 49 w 12071"/>
                <a:gd name="T19" fmla="*/ 284 h 8033"/>
                <a:gd name="T20" fmla="*/ 22 w 12071"/>
                <a:gd name="T21" fmla="*/ 353 h 8033"/>
                <a:gd name="T22" fmla="*/ 6 w 12071"/>
                <a:gd name="T23" fmla="*/ 426 h 8033"/>
                <a:gd name="T24" fmla="*/ 0 w 12071"/>
                <a:gd name="T25" fmla="*/ 502 h 8033"/>
                <a:gd name="T26" fmla="*/ 3 w 12071"/>
                <a:gd name="T27" fmla="*/ 7582 h 8033"/>
                <a:gd name="T28" fmla="*/ 16 w 12071"/>
                <a:gd name="T29" fmla="*/ 7656 h 8033"/>
                <a:gd name="T30" fmla="*/ 39 w 12071"/>
                <a:gd name="T31" fmla="*/ 7726 h 8033"/>
                <a:gd name="T32" fmla="*/ 72 w 12071"/>
                <a:gd name="T33" fmla="*/ 7792 h 8033"/>
                <a:gd name="T34" fmla="*/ 115 w 12071"/>
                <a:gd name="T35" fmla="*/ 7850 h 8033"/>
                <a:gd name="T36" fmla="*/ 165 w 12071"/>
                <a:gd name="T37" fmla="*/ 7902 h 8033"/>
                <a:gd name="T38" fmla="*/ 221 w 12071"/>
                <a:gd name="T39" fmla="*/ 7947 h 8033"/>
                <a:gd name="T40" fmla="*/ 285 w 12071"/>
                <a:gd name="T41" fmla="*/ 7983 h 8033"/>
                <a:gd name="T42" fmla="*/ 353 w 12071"/>
                <a:gd name="T43" fmla="*/ 8011 h 8033"/>
                <a:gd name="T44" fmla="*/ 426 w 12071"/>
                <a:gd name="T45" fmla="*/ 8027 h 8033"/>
                <a:gd name="T46" fmla="*/ 503 w 12071"/>
                <a:gd name="T47" fmla="*/ 8033 h 8033"/>
                <a:gd name="T48" fmla="*/ 11619 w 12071"/>
                <a:gd name="T49" fmla="*/ 8030 h 8033"/>
                <a:gd name="T50" fmla="*/ 11694 w 12071"/>
                <a:gd name="T51" fmla="*/ 8017 h 8033"/>
                <a:gd name="T52" fmla="*/ 11764 w 12071"/>
                <a:gd name="T53" fmla="*/ 7994 h 8033"/>
                <a:gd name="T54" fmla="*/ 11829 w 12071"/>
                <a:gd name="T55" fmla="*/ 7960 h 8033"/>
                <a:gd name="T56" fmla="*/ 11888 w 12071"/>
                <a:gd name="T57" fmla="*/ 7918 h 8033"/>
                <a:gd name="T58" fmla="*/ 11940 w 12071"/>
                <a:gd name="T59" fmla="*/ 7868 h 8033"/>
                <a:gd name="T60" fmla="*/ 11986 w 12071"/>
                <a:gd name="T61" fmla="*/ 7812 h 8033"/>
                <a:gd name="T62" fmla="*/ 12022 w 12071"/>
                <a:gd name="T63" fmla="*/ 7749 h 8033"/>
                <a:gd name="T64" fmla="*/ 12049 w 12071"/>
                <a:gd name="T65" fmla="*/ 7680 h 8033"/>
                <a:gd name="T66" fmla="*/ 12065 w 12071"/>
                <a:gd name="T67" fmla="*/ 7607 h 8033"/>
                <a:gd name="T68" fmla="*/ 12071 w 12071"/>
                <a:gd name="T69" fmla="*/ 7531 h 8033"/>
                <a:gd name="T70" fmla="*/ 12068 w 12071"/>
                <a:gd name="T71" fmla="*/ 451 h 8033"/>
                <a:gd name="T72" fmla="*/ 12055 w 12071"/>
                <a:gd name="T73" fmla="*/ 377 h 8033"/>
                <a:gd name="T74" fmla="*/ 12032 w 12071"/>
                <a:gd name="T75" fmla="*/ 306 h 8033"/>
                <a:gd name="T76" fmla="*/ 11999 w 12071"/>
                <a:gd name="T77" fmla="*/ 242 h 8033"/>
                <a:gd name="T78" fmla="*/ 11956 w 12071"/>
                <a:gd name="T79" fmla="*/ 183 h 8033"/>
                <a:gd name="T80" fmla="*/ 11906 w 12071"/>
                <a:gd name="T81" fmla="*/ 131 h 8033"/>
                <a:gd name="T82" fmla="*/ 11850 w 12071"/>
                <a:gd name="T83" fmla="*/ 85 h 8033"/>
                <a:gd name="T84" fmla="*/ 11786 w 12071"/>
                <a:gd name="T85" fmla="*/ 49 h 8033"/>
                <a:gd name="T86" fmla="*/ 11718 w 12071"/>
                <a:gd name="T87" fmla="*/ 22 h 8033"/>
                <a:gd name="T88" fmla="*/ 11645 w 12071"/>
                <a:gd name="T89" fmla="*/ 6 h 8033"/>
                <a:gd name="T90" fmla="*/ 11568 w 12071"/>
                <a:gd name="T91" fmla="*/ 0 h 803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</a:cxnLst>
              <a:rect l="0" t="0" r="r" b="b"/>
              <a:pathLst>
                <a:path w="12071" h="8033">
                  <a:moveTo>
                    <a:pt x="11568" y="7533"/>
                  </a:moveTo>
                  <a:lnTo>
                    <a:pt x="503" y="7533"/>
                  </a:lnTo>
                  <a:lnTo>
                    <a:pt x="503" y="502"/>
                  </a:lnTo>
                  <a:lnTo>
                    <a:pt x="11568" y="502"/>
                  </a:lnTo>
                  <a:lnTo>
                    <a:pt x="11568" y="7533"/>
                  </a:lnTo>
                  <a:close/>
                  <a:moveTo>
                    <a:pt x="11568" y="0"/>
                  </a:moveTo>
                  <a:lnTo>
                    <a:pt x="503" y="2"/>
                  </a:lnTo>
                  <a:lnTo>
                    <a:pt x="477" y="3"/>
                  </a:lnTo>
                  <a:lnTo>
                    <a:pt x="452" y="5"/>
                  </a:lnTo>
                  <a:lnTo>
                    <a:pt x="426" y="8"/>
                  </a:lnTo>
                  <a:lnTo>
                    <a:pt x="401" y="12"/>
                  </a:lnTo>
                  <a:lnTo>
                    <a:pt x="377" y="18"/>
                  </a:lnTo>
                  <a:lnTo>
                    <a:pt x="353" y="24"/>
                  </a:lnTo>
                  <a:lnTo>
                    <a:pt x="330" y="32"/>
                  </a:lnTo>
                  <a:lnTo>
                    <a:pt x="307" y="41"/>
                  </a:lnTo>
                  <a:lnTo>
                    <a:pt x="285" y="51"/>
                  </a:lnTo>
                  <a:lnTo>
                    <a:pt x="263" y="62"/>
                  </a:lnTo>
                  <a:lnTo>
                    <a:pt x="242" y="74"/>
                  </a:lnTo>
                  <a:lnTo>
                    <a:pt x="221" y="87"/>
                  </a:lnTo>
                  <a:lnTo>
                    <a:pt x="202" y="102"/>
                  </a:lnTo>
                  <a:lnTo>
                    <a:pt x="183" y="116"/>
                  </a:lnTo>
                  <a:lnTo>
                    <a:pt x="165" y="132"/>
                  </a:lnTo>
                  <a:lnTo>
                    <a:pt x="147" y="148"/>
                  </a:lnTo>
                  <a:lnTo>
                    <a:pt x="131" y="166"/>
                  </a:lnTo>
                  <a:lnTo>
                    <a:pt x="115" y="184"/>
                  </a:lnTo>
                  <a:lnTo>
                    <a:pt x="99" y="202"/>
                  </a:lnTo>
                  <a:lnTo>
                    <a:pt x="85" y="222"/>
                  </a:lnTo>
                  <a:lnTo>
                    <a:pt x="72" y="242"/>
                  </a:lnTo>
                  <a:lnTo>
                    <a:pt x="60" y="263"/>
                  </a:lnTo>
                  <a:lnTo>
                    <a:pt x="49" y="284"/>
                  </a:lnTo>
                  <a:lnTo>
                    <a:pt x="39" y="307"/>
                  </a:lnTo>
                  <a:lnTo>
                    <a:pt x="30" y="329"/>
                  </a:lnTo>
                  <a:lnTo>
                    <a:pt x="22" y="353"/>
                  </a:lnTo>
                  <a:lnTo>
                    <a:pt x="16" y="377"/>
                  </a:lnTo>
                  <a:lnTo>
                    <a:pt x="10" y="401"/>
                  </a:lnTo>
                  <a:lnTo>
                    <a:pt x="6" y="426"/>
                  </a:lnTo>
                  <a:lnTo>
                    <a:pt x="3" y="451"/>
                  </a:lnTo>
                  <a:lnTo>
                    <a:pt x="1" y="476"/>
                  </a:lnTo>
                  <a:lnTo>
                    <a:pt x="0" y="502"/>
                  </a:lnTo>
                  <a:lnTo>
                    <a:pt x="0" y="7531"/>
                  </a:lnTo>
                  <a:lnTo>
                    <a:pt x="1" y="7557"/>
                  </a:lnTo>
                  <a:lnTo>
                    <a:pt x="3" y="7582"/>
                  </a:lnTo>
                  <a:lnTo>
                    <a:pt x="6" y="7607"/>
                  </a:lnTo>
                  <a:lnTo>
                    <a:pt x="10" y="7632"/>
                  </a:lnTo>
                  <a:lnTo>
                    <a:pt x="16" y="7656"/>
                  </a:lnTo>
                  <a:lnTo>
                    <a:pt x="22" y="7680"/>
                  </a:lnTo>
                  <a:lnTo>
                    <a:pt x="30" y="7703"/>
                  </a:lnTo>
                  <a:lnTo>
                    <a:pt x="39" y="7726"/>
                  </a:lnTo>
                  <a:lnTo>
                    <a:pt x="49" y="7749"/>
                  </a:lnTo>
                  <a:lnTo>
                    <a:pt x="60" y="7771"/>
                  </a:lnTo>
                  <a:lnTo>
                    <a:pt x="72" y="7792"/>
                  </a:lnTo>
                  <a:lnTo>
                    <a:pt x="85" y="7812"/>
                  </a:lnTo>
                  <a:lnTo>
                    <a:pt x="99" y="7831"/>
                  </a:lnTo>
                  <a:lnTo>
                    <a:pt x="115" y="7850"/>
                  </a:lnTo>
                  <a:lnTo>
                    <a:pt x="131" y="7868"/>
                  </a:lnTo>
                  <a:lnTo>
                    <a:pt x="147" y="7886"/>
                  </a:lnTo>
                  <a:lnTo>
                    <a:pt x="165" y="7902"/>
                  </a:lnTo>
                  <a:lnTo>
                    <a:pt x="183" y="7918"/>
                  </a:lnTo>
                  <a:lnTo>
                    <a:pt x="202" y="7933"/>
                  </a:lnTo>
                  <a:lnTo>
                    <a:pt x="221" y="7947"/>
                  </a:lnTo>
                  <a:lnTo>
                    <a:pt x="242" y="7960"/>
                  </a:lnTo>
                  <a:lnTo>
                    <a:pt x="263" y="7972"/>
                  </a:lnTo>
                  <a:lnTo>
                    <a:pt x="285" y="7983"/>
                  </a:lnTo>
                  <a:lnTo>
                    <a:pt x="307" y="7994"/>
                  </a:lnTo>
                  <a:lnTo>
                    <a:pt x="330" y="8003"/>
                  </a:lnTo>
                  <a:lnTo>
                    <a:pt x="353" y="8011"/>
                  </a:lnTo>
                  <a:lnTo>
                    <a:pt x="377" y="8017"/>
                  </a:lnTo>
                  <a:lnTo>
                    <a:pt x="401" y="8023"/>
                  </a:lnTo>
                  <a:lnTo>
                    <a:pt x="426" y="8027"/>
                  </a:lnTo>
                  <a:lnTo>
                    <a:pt x="452" y="8030"/>
                  </a:lnTo>
                  <a:lnTo>
                    <a:pt x="477" y="8032"/>
                  </a:lnTo>
                  <a:lnTo>
                    <a:pt x="503" y="8033"/>
                  </a:lnTo>
                  <a:lnTo>
                    <a:pt x="11568" y="8033"/>
                  </a:lnTo>
                  <a:lnTo>
                    <a:pt x="11594" y="8032"/>
                  </a:lnTo>
                  <a:lnTo>
                    <a:pt x="11619" y="8030"/>
                  </a:lnTo>
                  <a:lnTo>
                    <a:pt x="11645" y="8027"/>
                  </a:lnTo>
                  <a:lnTo>
                    <a:pt x="11670" y="8023"/>
                  </a:lnTo>
                  <a:lnTo>
                    <a:pt x="11694" y="8017"/>
                  </a:lnTo>
                  <a:lnTo>
                    <a:pt x="11718" y="8011"/>
                  </a:lnTo>
                  <a:lnTo>
                    <a:pt x="11741" y="8003"/>
                  </a:lnTo>
                  <a:lnTo>
                    <a:pt x="11764" y="7994"/>
                  </a:lnTo>
                  <a:lnTo>
                    <a:pt x="11786" y="7983"/>
                  </a:lnTo>
                  <a:lnTo>
                    <a:pt x="11809" y="7972"/>
                  </a:lnTo>
                  <a:lnTo>
                    <a:pt x="11829" y="7960"/>
                  </a:lnTo>
                  <a:lnTo>
                    <a:pt x="11850" y="7947"/>
                  </a:lnTo>
                  <a:lnTo>
                    <a:pt x="11869" y="7933"/>
                  </a:lnTo>
                  <a:lnTo>
                    <a:pt x="11888" y="7918"/>
                  </a:lnTo>
                  <a:lnTo>
                    <a:pt x="11906" y="7902"/>
                  </a:lnTo>
                  <a:lnTo>
                    <a:pt x="11924" y="7886"/>
                  </a:lnTo>
                  <a:lnTo>
                    <a:pt x="11940" y="7868"/>
                  </a:lnTo>
                  <a:lnTo>
                    <a:pt x="11956" y="7850"/>
                  </a:lnTo>
                  <a:lnTo>
                    <a:pt x="11972" y="7831"/>
                  </a:lnTo>
                  <a:lnTo>
                    <a:pt x="11986" y="7812"/>
                  </a:lnTo>
                  <a:lnTo>
                    <a:pt x="11999" y="7792"/>
                  </a:lnTo>
                  <a:lnTo>
                    <a:pt x="12011" y="7771"/>
                  </a:lnTo>
                  <a:lnTo>
                    <a:pt x="12022" y="7749"/>
                  </a:lnTo>
                  <a:lnTo>
                    <a:pt x="12032" y="7726"/>
                  </a:lnTo>
                  <a:lnTo>
                    <a:pt x="12041" y="7703"/>
                  </a:lnTo>
                  <a:lnTo>
                    <a:pt x="12049" y="7680"/>
                  </a:lnTo>
                  <a:lnTo>
                    <a:pt x="12055" y="7656"/>
                  </a:lnTo>
                  <a:lnTo>
                    <a:pt x="12061" y="7632"/>
                  </a:lnTo>
                  <a:lnTo>
                    <a:pt x="12065" y="7607"/>
                  </a:lnTo>
                  <a:lnTo>
                    <a:pt x="12068" y="7582"/>
                  </a:lnTo>
                  <a:lnTo>
                    <a:pt x="12070" y="7557"/>
                  </a:lnTo>
                  <a:lnTo>
                    <a:pt x="12071" y="7531"/>
                  </a:lnTo>
                  <a:lnTo>
                    <a:pt x="12071" y="502"/>
                  </a:lnTo>
                  <a:lnTo>
                    <a:pt x="12070" y="476"/>
                  </a:lnTo>
                  <a:lnTo>
                    <a:pt x="12068" y="451"/>
                  </a:lnTo>
                  <a:lnTo>
                    <a:pt x="12065" y="426"/>
                  </a:lnTo>
                  <a:lnTo>
                    <a:pt x="12061" y="401"/>
                  </a:lnTo>
                  <a:lnTo>
                    <a:pt x="12055" y="377"/>
                  </a:lnTo>
                  <a:lnTo>
                    <a:pt x="12049" y="353"/>
                  </a:lnTo>
                  <a:lnTo>
                    <a:pt x="12041" y="329"/>
                  </a:lnTo>
                  <a:lnTo>
                    <a:pt x="12032" y="306"/>
                  </a:lnTo>
                  <a:lnTo>
                    <a:pt x="12022" y="284"/>
                  </a:lnTo>
                  <a:lnTo>
                    <a:pt x="12011" y="263"/>
                  </a:lnTo>
                  <a:lnTo>
                    <a:pt x="11999" y="242"/>
                  </a:lnTo>
                  <a:lnTo>
                    <a:pt x="11986" y="221"/>
                  </a:lnTo>
                  <a:lnTo>
                    <a:pt x="11972" y="202"/>
                  </a:lnTo>
                  <a:lnTo>
                    <a:pt x="11956" y="183"/>
                  </a:lnTo>
                  <a:lnTo>
                    <a:pt x="11940" y="165"/>
                  </a:lnTo>
                  <a:lnTo>
                    <a:pt x="11924" y="147"/>
                  </a:lnTo>
                  <a:lnTo>
                    <a:pt x="11906" y="131"/>
                  </a:lnTo>
                  <a:lnTo>
                    <a:pt x="11888" y="115"/>
                  </a:lnTo>
                  <a:lnTo>
                    <a:pt x="11869" y="100"/>
                  </a:lnTo>
                  <a:lnTo>
                    <a:pt x="11850" y="85"/>
                  </a:lnTo>
                  <a:lnTo>
                    <a:pt x="11829" y="72"/>
                  </a:lnTo>
                  <a:lnTo>
                    <a:pt x="11809" y="60"/>
                  </a:lnTo>
                  <a:lnTo>
                    <a:pt x="11786" y="49"/>
                  </a:lnTo>
                  <a:lnTo>
                    <a:pt x="11764" y="39"/>
                  </a:lnTo>
                  <a:lnTo>
                    <a:pt x="11741" y="30"/>
                  </a:lnTo>
                  <a:lnTo>
                    <a:pt x="11718" y="22"/>
                  </a:lnTo>
                  <a:lnTo>
                    <a:pt x="11694" y="16"/>
                  </a:lnTo>
                  <a:lnTo>
                    <a:pt x="11670" y="10"/>
                  </a:lnTo>
                  <a:lnTo>
                    <a:pt x="11645" y="6"/>
                  </a:lnTo>
                  <a:lnTo>
                    <a:pt x="11619" y="3"/>
                  </a:lnTo>
                  <a:lnTo>
                    <a:pt x="11594" y="1"/>
                  </a:lnTo>
                  <a:lnTo>
                    <a:pt x="11568" y="0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40" tIns="45720" rIns="91440" bIns="45720" numCol="1" anchor="t" anchorCtr="0" compatLnSpc="1"/>
            <a:lstStyle/>
            <a:p>
              <a:endParaRPr lang="id-ID"/>
            </a:p>
          </p:txBody>
        </p:sp>
        <p:sp>
          <p:nvSpPr>
            <p:cNvPr id="63" name="Freeform 92"/>
            <p:cNvSpPr>
              <a:spLocks noEditPoints="1"/>
            </p:cNvSpPr>
            <p:nvPr/>
          </p:nvSpPr>
          <p:spPr bwMode="auto">
            <a:xfrm>
              <a:off x="6964363" y="2108200"/>
              <a:ext cx="690562" cy="646113"/>
            </a:xfrm>
            <a:custGeom>
              <a:avLst/>
              <a:gdLst>
                <a:gd name="T0" fmla="*/ 15066 w 16095"/>
                <a:gd name="T1" fmla="*/ 11696 h 15059"/>
                <a:gd name="T2" fmla="*/ 14988 w 16095"/>
                <a:gd name="T3" fmla="*/ 11847 h 15059"/>
                <a:gd name="T4" fmla="*/ 14867 w 16095"/>
                <a:gd name="T5" fmla="*/ 11963 h 15059"/>
                <a:gd name="T6" fmla="*/ 14712 w 16095"/>
                <a:gd name="T7" fmla="*/ 12033 h 15059"/>
                <a:gd name="T8" fmla="*/ 6036 w 16095"/>
                <a:gd name="T9" fmla="*/ 12049 h 15059"/>
                <a:gd name="T10" fmla="*/ 1359 w 16095"/>
                <a:gd name="T11" fmla="*/ 12027 h 15059"/>
                <a:gd name="T12" fmla="*/ 1208 w 16095"/>
                <a:gd name="T13" fmla="*/ 11949 h 15059"/>
                <a:gd name="T14" fmla="*/ 1091 w 16095"/>
                <a:gd name="T15" fmla="*/ 11828 h 15059"/>
                <a:gd name="T16" fmla="*/ 1022 w 16095"/>
                <a:gd name="T17" fmla="*/ 11672 h 15059"/>
                <a:gd name="T18" fmla="*/ 1007 w 16095"/>
                <a:gd name="T19" fmla="*/ 1480 h 15059"/>
                <a:gd name="T20" fmla="*/ 1045 w 16095"/>
                <a:gd name="T21" fmla="*/ 1310 h 15059"/>
                <a:gd name="T22" fmla="*/ 1137 w 16095"/>
                <a:gd name="T23" fmla="*/ 1169 h 15059"/>
                <a:gd name="T24" fmla="*/ 1268 w 16095"/>
                <a:gd name="T25" fmla="*/ 1064 h 15059"/>
                <a:gd name="T26" fmla="*/ 1432 w 16095"/>
                <a:gd name="T27" fmla="*/ 1010 h 15059"/>
                <a:gd name="T28" fmla="*/ 14663 w 16095"/>
                <a:gd name="T29" fmla="*/ 1010 h 15059"/>
                <a:gd name="T30" fmla="*/ 14826 w 16095"/>
                <a:gd name="T31" fmla="*/ 1064 h 15059"/>
                <a:gd name="T32" fmla="*/ 14958 w 16095"/>
                <a:gd name="T33" fmla="*/ 1169 h 15059"/>
                <a:gd name="T34" fmla="*/ 15050 w 16095"/>
                <a:gd name="T35" fmla="*/ 1310 h 15059"/>
                <a:gd name="T36" fmla="*/ 15088 w 16095"/>
                <a:gd name="T37" fmla="*/ 1480 h 15059"/>
                <a:gd name="T38" fmla="*/ 1279 w 16095"/>
                <a:gd name="T39" fmla="*/ 17 h 15059"/>
                <a:gd name="T40" fmla="*/ 790 w 16095"/>
                <a:gd name="T41" fmla="*/ 182 h 15059"/>
                <a:gd name="T42" fmla="*/ 391 w 16095"/>
                <a:gd name="T43" fmla="*/ 493 h 15059"/>
                <a:gd name="T44" fmla="*/ 119 w 16095"/>
                <a:gd name="T45" fmla="*/ 920 h 15059"/>
                <a:gd name="T46" fmla="*/ 2 w 16095"/>
                <a:gd name="T47" fmla="*/ 1429 h 15059"/>
                <a:gd name="T48" fmla="*/ 47 w 16095"/>
                <a:gd name="T49" fmla="*/ 11922 h 15059"/>
                <a:gd name="T50" fmla="*/ 257 w 16095"/>
                <a:gd name="T51" fmla="*/ 12387 h 15059"/>
                <a:gd name="T52" fmla="*/ 604 w 16095"/>
                <a:gd name="T53" fmla="*/ 12752 h 15059"/>
                <a:gd name="T54" fmla="*/ 1056 w 16095"/>
                <a:gd name="T55" fmla="*/ 12984 h 15059"/>
                <a:gd name="T56" fmla="*/ 6539 w 16095"/>
                <a:gd name="T57" fmla="*/ 13053 h 15059"/>
                <a:gd name="T58" fmla="*/ 3299 w 16095"/>
                <a:gd name="T59" fmla="*/ 14106 h 15059"/>
                <a:gd name="T60" fmla="*/ 3180 w 16095"/>
                <a:gd name="T61" fmla="*/ 14188 h 15059"/>
                <a:gd name="T62" fmla="*/ 3089 w 16095"/>
                <a:gd name="T63" fmla="*/ 14299 h 15059"/>
                <a:gd name="T64" fmla="*/ 3034 w 16095"/>
                <a:gd name="T65" fmla="*/ 14431 h 15059"/>
                <a:gd name="T66" fmla="*/ 3019 w 16095"/>
                <a:gd name="T67" fmla="*/ 14583 h 15059"/>
                <a:gd name="T68" fmla="*/ 3057 w 16095"/>
                <a:gd name="T69" fmla="*/ 14753 h 15059"/>
                <a:gd name="T70" fmla="*/ 3149 w 16095"/>
                <a:gd name="T71" fmla="*/ 14894 h 15059"/>
                <a:gd name="T72" fmla="*/ 3280 w 16095"/>
                <a:gd name="T73" fmla="*/ 14999 h 15059"/>
                <a:gd name="T74" fmla="*/ 3444 w 16095"/>
                <a:gd name="T75" fmla="*/ 15053 h 15059"/>
                <a:gd name="T76" fmla="*/ 12651 w 16095"/>
                <a:gd name="T77" fmla="*/ 15053 h 15059"/>
                <a:gd name="T78" fmla="*/ 12814 w 16095"/>
                <a:gd name="T79" fmla="*/ 14999 h 15059"/>
                <a:gd name="T80" fmla="*/ 12946 w 16095"/>
                <a:gd name="T81" fmla="*/ 14894 h 15059"/>
                <a:gd name="T82" fmla="*/ 13038 w 16095"/>
                <a:gd name="T83" fmla="*/ 14753 h 15059"/>
                <a:gd name="T84" fmla="*/ 13076 w 16095"/>
                <a:gd name="T85" fmla="*/ 14583 h 15059"/>
                <a:gd name="T86" fmla="*/ 13061 w 16095"/>
                <a:gd name="T87" fmla="*/ 14431 h 15059"/>
                <a:gd name="T88" fmla="*/ 13006 w 16095"/>
                <a:gd name="T89" fmla="*/ 14299 h 15059"/>
                <a:gd name="T90" fmla="*/ 12915 w 16095"/>
                <a:gd name="T91" fmla="*/ 14188 h 15059"/>
                <a:gd name="T92" fmla="*/ 12796 w 16095"/>
                <a:gd name="T93" fmla="*/ 14106 h 15059"/>
                <a:gd name="T94" fmla="*/ 9556 w 16095"/>
                <a:gd name="T95" fmla="*/ 13053 h 15059"/>
                <a:gd name="T96" fmla="*/ 15039 w 16095"/>
                <a:gd name="T97" fmla="*/ 12984 h 15059"/>
                <a:gd name="T98" fmla="*/ 15491 w 16095"/>
                <a:gd name="T99" fmla="*/ 12752 h 15059"/>
                <a:gd name="T100" fmla="*/ 15838 w 16095"/>
                <a:gd name="T101" fmla="*/ 12387 h 15059"/>
                <a:gd name="T102" fmla="*/ 16048 w 16095"/>
                <a:gd name="T103" fmla="*/ 11922 h 15059"/>
                <a:gd name="T104" fmla="*/ 16093 w 16095"/>
                <a:gd name="T105" fmla="*/ 1429 h 15059"/>
                <a:gd name="T106" fmla="*/ 15976 w 16095"/>
                <a:gd name="T107" fmla="*/ 920 h 15059"/>
                <a:gd name="T108" fmla="*/ 15703 w 16095"/>
                <a:gd name="T109" fmla="*/ 493 h 15059"/>
                <a:gd name="T110" fmla="*/ 15305 w 16095"/>
                <a:gd name="T111" fmla="*/ 182 h 15059"/>
                <a:gd name="T112" fmla="*/ 14815 w 16095"/>
                <a:gd name="T113" fmla="*/ 17 h 1505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</a:cxnLst>
              <a:rect l="0" t="0" r="r" b="b"/>
              <a:pathLst>
                <a:path w="16095" h="15059">
                  <a:moveTo>
                    <a:pt x="15089" y="11547"/>
                  </a:moveTo>
                  <a:lnTo>
                    <a:pt x="15088" y="11573"/>
                  </a:lnTo>
                  <a:lnTo>
                    <a:pt x="15086" y="11598"/>
                  </a:lnTo>
                  <a:lnTo>
                    <a:pt x="15083" y="11623"/>
                  </a:lnTo>
                  <a:lnTo>
                    <a:pt x="15079" y="11648"/>
                  </a:lnTo>
                  <a:lnTo>
                    <a:pt x="15073" y="11672"/>
                  </a:lnTo>
                  <a:lnTo>
                    <a:pt x="15066" y="11696"/>
                  </a:lnTo>
                  <a:lnTo>
                    <a:pt x="15059" y="11719"/>
                  </a:lnTo>
                  <a:lnTo>
                    <a:pt x="15050" y="11743"/>
                  </a:lnTo>
                  <a:lnTo>
                    <a:pt x="15040" y="11765"/>
                  </a:lnTo>
                  <a:lnTo>
                    <a:pt x="15029" y="11786"/>
                  </a:lnTo>
                  <a:lnTo>
                    <a:pt x="15016" y="11807"/>
                  </a:lnTo>
                  <a:lnTo>
                    <a:pt x="15003" y="11828"/>
                  </a:lnTo>
                  <a:lnTo>
                    <a:pt x="14988" y="11847"/>
                  </a:lnTo>
                  <a:lnTo>
                    <a:pt x="14974" y="11866"/>
                  </a:lnTo>
                  <a:lnTo>
                    <a:pt x="14958" y="11884"/>
                  </a:lnTo>
                  <a:lnTo>
                    <a:pt x="14941" y="11902"/>
                  </a:lnTo>
                  <a:lnTo>
                    <a:pt x="14924" y="11918"/>
                  </a:lnTo>
                  <a:lnTo>
                    <a:pt x="14906" y="11934"/>
                  </a:lnTo>
                  <a:lnTo>
                    <a:pt x="14887" y="11949"/>
                  </a:lnTo>
                  <a:lnTo>
                    <a:pt x="14867" y="11963"/>
                  </a:lnTo>
                  <a:lnTo>
                    <a:pt x="14847" y="11977"/>
                  </a:lnTo>
                  <a:lnTo>
                    <a:pt x="14826" y="11989"/>
                  </a:lnTo>
                  <a:lnTo>
                    <a:pt x="14803" y="12000"/>
                  </a:lnTo>
                  <a:lnTo>
                    <a:pt x="14781" y="12010"/>
                  </a:lnTo>
                  <a:lnTo>
                    <a:pt x="14759" y="12019"/>
                  </a:lnTo>
                  <a:lnTo>
                    <a:pt x="14735" y="12027"/>
                  </a:lnTo>
                  <a:lnTo>
                    <a:pt x="14712" y="12033"/>
                  </a:lnTo>
                  <a:lnTo>
                    <a:pt x="14687" y="12039"/>
                  </a:lnTo>
                  <a:lnTo>
                    <a:pt x="14663" y="12043"/>
                  </a:lnTo>
                  <a:lnTo>
                    <a:pt x="14637" y="12047"/>
                  </a:lnTo>
                  <a:lnTo>
                    <a:pt x="14612" y="12048"/>
                  </a:lnTo>
                  <a:lnTo>
                    <a:pt x="14586" y="12049"/>
                  </a:lnTo>
                  <a:lnTo>
                    <a:pt x="10059" y="12049"/>
                  </a:lnTo>
                  <a:lnTo>
                    <a:pt x="6036" y="12049"/>
                  </a:lnTo>
                  <a:lnTo>
                    <a:pt x="1509" y="12049"/>
                  </a:lnTo>
                  <a:lnTo>
                    <a:pt x="1483" y="12048"/>
                  </a:lnTo>
                  <a:lnTo>
                    <a:pt x="1458" y="12047"/>
                  </a:lnTo>
                  <a:lnTo>
                    <a:pt x="1432" y="12043"/>
                  </a:lnTo>
                  <a:lnTo>
                    <a:pt x="1407" y="12039"/>
                  </a:lnTo>
                  <a:lnTo>
                    <a:pt x="1383" y="12033"/>
                  </a:lnTo>
                  <a:lnTo>
                    <a:pt x="1359" y="12027"/>
                  </a:lnTo>
                  <a:lnTo>
                    <a:pt x="1336" y="12019"/>
                  </a:lnTo>
                  <a:lnTo>
                    <a:pt x="1313" y="12010"/>
                  </a:lnTo>
                  <a:lnTo>
                    <a:pt x="1291" y="12000"/>
                  </a:lnTo>
                  <a:lnTo>
                    <a:pt x="1268" y="11989"/>
                  </a:lnTo>
                  <a:lnTo>
                    <a:pt x="1248" y="11977"/>
                  </a:lnTo>
                  <a:lnTo>
                    <a:pt x="1227" y="11963"/>
                  </a:lnTo>
                  <a:lnTo>
                    <a:pt x="1208" y="11949"/>
                  </a:lnTo>
                  <a:lnTo>
                    <a:pt x="1189" y="11934"/>
                  </a:lnTo>
                  <a:lnTo>
                    <a:pt x="1171" y="11918"/>
                  </a:lnTo>
                  <a:lnTo>
                    <a:pt x="1153" y="11902"/>
                  </a:lnTo>
                  <a:lnTo>
                    <a:pt x="1137" y="11884"/>
                  </a:lnTo>
                  <a:lnTo>
                    <a:pt x="1121" y="11866"/>
                  </a:lnTo>
                  <a:lnTo>
                    <a:pt x="1106" y="11847"/>
                  </a:lnTo>
                  <a:lnTo>
                    <a:pt x="1091" y="11828"/>
                  </a:lnTo>
                  <a:lnTo>
                    <a:pt x="1078" y="11807"/>
                  </a:lnTo>
                  <a:lnTo>
                    <a:pt x="1066" y="11786"/>
                  </a:lnTo>
                  <a:lnTo>
                    <a:pt x="1055" y="11765"/>
                  </a:lnTo>
                  <a:lnTo>
                    <a:pt x="1045" y="11743"/>
                  </a:lnTo>
                  <a:lnTo>
                    <a:pt x="1036" y="11719"/>
                  </a:lnTo>
                  <a:lnTo>
                    <a:pt x="1028" y="11696"/>
                  </a:lnTo>
                  <a:lnTo>
                    <a:pt x="1022" y="11672"/>
                  </a:lnTo>
                  <a:lnTo>
                    <a:pt x="1016" y="11648"/>
                  </a:lnTo>
                  <a:lnTo>
                    <a:pt x="1012" y="11623"/>
                  </a:lnTo>
                  <a:lnTo>
                    <a:pt x="1009" y="11598"/>
                  </a:lnTo>
                  <a:lnTo>
                    <a:pt x="1007" y="11573"/>
                  </a:lnTo>
                  <a:lnTo>
                    <a:pt x="1006" y="11547"/>
                  </a:lnTo>
                  <a:lnTo>
                    <a:pt x="1006" y="1506"/>
                  </a:lnTo>
                  <a:lnTo>
                    <a:pt x="1007" y="1480"/>
                  </a:lnTo>
                  <a:lnTo>
                    <a:pt x="1009" y="1455"/>
                  </a:lnTo>
                  <a:lnTo>
                    <a:pt x="1012" y="1430"/>
                  </a:lnTo>
                  <a:lnTo>
                    <a:pt x="1016" y="1405"/>
                  </a:lnTo>
                  <a:lnTo>
                    <a:pt x="1022" y="1381"/>
                  </a:lnTo>
                  <a:lnTo>
                    <a:pt x="1028" y="1356"/>
                  </a:lnTo>
                  <a:lnTo>
                    <a:pt x="1036" y="1333"/>
                  </a:lnTo>
                  <a:lnTo>
                    <a:pt x="1045" y="1310"/>
                  </a:lnTo>
                  <a:lnTo>
                    <a:pt x="1055" y="1288"/>
                  </a:lnTo>
                  <a:lnTo>
                    <a:pt x="1066" y="1267"/>
                  </a:lnTo>
                  <a:lnTo>
                    <a:pt x="1078" y="1246"/>
                  </a:lnTo>
                  <a:lnTo>
                    <a:pt x="1091" y="1225"/>
                  </a:lnTo>
                  <a:lnTo>
                    <a:pt x="1106" y="1206"/>
                  </a:lnTo>
                  <a:lnTo>
                    <a:pt x="1121" y="1187"/>
                  </a:lnTo>
                  <a:lnTo>
                    <a:pt x="1137" y="1169"/>
                  </a:lnTo>
                  <a:lnTo>
                    <a:pt x="1153" y="1151"/>
                  </a:lnTo>
                  <a:lnTo>
                    <a:pt x="1171" y="1135"/>
                  </a:lnTo>
                  <a:lnTo>
                    <a:pt x="1189" y="1119"/>
                  </a:lnTo>
                  <a:lnTo>
                    <a:pt x="1208" y="1103"/>
                  </a:lnTo>
                  <a:lnTo>
                    <a:pt x="1227" y="1090"/>
                  </a:lnTo>
                  <a:lnTo>
                    <a:pt x="1248" y="1077"/>
                  </a:lnTo>
                  <a:lnTo>
                    <a:pt x="1268" y="1064"/>
                  </a:lnTo>
                  <a:lnTo>
                    <a:pt x="1291" y="1053"/>
                  </a:lnTo>
                  <a:lnTo>
                    <a:pt x="1313" y="1043"/>
                  </a:lnTo>
                  <a:lnTo>
                    <a:pt x="1336" y="1034"/>
                  </a:lnTo>
                  <a:lnTo>
                    <a:pt x="1359" y="1027"/>
                  </a:lnTo>
                  <a:lnTo>
                    <a:pt x="1383" y="1020"/>
                  </a:lnTo>
                  <a:lnTo>
                    <a:pt x="1407" y="1014"/>
                  </a:lnTo>
                  <a:lnTo>
                    <a:pt x="1432" y="1010"/>
                  </a:lnTo>
                  <a:lnTo>
                    <a:pt x="1458" y="1007"/>
                  </a:lnTo>
                  <a:lnTo>
                    <a:pt x="1483" y="1005"/>
                  </a:lnTo>
                  <a:lnTo>
                    <a:pt x="1509" y="1004"/>
                  </a:lnTo>
                  <a:lnTo>
                    <a:pt x="14586" y="1004"/>
                  </a:lnTo>
                  <a:lnTo>
                    <a:pt x="14612" y="1005"/>
                  </a:lnTo>
                  <a:lnTo>
                    <a:pt x="14637" y="1007"/>
                  </a:lnTo>
                  <a:lnTo>
                    <a:pt x="14663" y="1010"/>
                  </a:lnTo>
                  <a:lnTo>
                    <a:pt x="14687" y="1014"/>
                  </a:lnTo>
                  <a:lnTo>
                    <a:pt x="14712" y="1020"/>
                  </a:lnTo>
                  <a:lnTo>
                    <a:pt x="14735" y="1027"/>
                  </a:lnTo>
                  <a:lnTo>
                    <a:pt x="14759" y="1034"/>
                  </a:lnTo>
                  <a:lnTo>
                    <a:pt x="14781" y="1043"/>
                  </a:lnTo>
                  <a:lnTo>
                    <a:pt x="14803" y="1053"/>
                  </a:lnTo>
                  <a:lnTo>
                    <a:pt x="14826" y="1064"/>
                  </a:lnTo>
                  <a:lnTo>
                    <a:pt x="14847" y="1077"/>
                  </a:lnTo>
                  <a:lnTo>
                    <a:pt x="14867" y="1090"/>
                  </a:lnTo>
                  <a:lnTo>
                    <a:pt x="14887" y="1103"/>
                  </a:lnTo>
                  <a:lnTo>
                    <a:pt x="14906" y="1119"/>
                  </a:lnTo>
                  <a:lnTo>
                    <a:pt x="14924" y="1135"/>
                  </a:lnTo>
                  <a:lnTo>
                    <a:pt x="14941" y="1151"/>
                  </a:lnTo>
                  <a:lnTo>
                    <a:pt x="14958" y="1169"/>
                  </a:lnTo>
                  <a:lnTo>
                    <a:pt x="14974" y="1187"/>
                  </a:lnTo>
                  <a:lnTo>
                    <a:pt x="14988" y="1206"/>
                  </a:lnTo>
                  <a:lnTo>
                    <a:pt x="15003" y="1225"/>
                  </a:lnTo>
                  <a:lnTo>
                    <a:pt x="15016" y="1246"/>
                  </a:lnTo>
                  <a:lnTo>
                    <a:pt x="15029" y="1267"/>
                  </a:lnTo>
                  <a:lnTo>
                    <a:pt x="15040" y="1288"/>
                  </a:lnTo>
                  <a:lnTo>
                    <a:pt x="15050" y="1310"/>
                  </a:lnTo>
                  <a:lnTo>
                    <a:pt x="15059" y="1333"/>
                  </a:lnTo>
                  <a:lnTo>
                    <a:pt x="15066" y="1356"/>
                  </a:lnTo>
                  <a:lnTo>
                    <a:pt x="15073" y="1381"/>
                  </a:lnTo>
                  <a:lnTo>
                    <a:pt x="15079" y="1405"/>
                  </a:lnTo>
                  <a:lnTo>
                    <a:pt x="15083" y="1430"/>
                  </a:lnTo>
                  <a:lnTo>
                    <a:pt x="15086" y="1455"/>
                  </a:lnTo>
                  <a:lnTo>
                    <a:pt x="15088" y="1480"/>
                  </a:lnTo>
                  <a:lnTo>
                    <a:pt x="15089" y="1506"/>
                  </a:lnTo>
                  <a:lnTo>
                    <a:pt x="15089" y="11547"/>
                  </a:lnTo>
                  <a:close/>
                  <a:moveTo>
                    <a:pt x="14586" y="0"/>
                  </a:moveTo>
                  <a:lnTo>
                    <a:pt x="1509" y="0"/>
                  </a:lnTo>
                  <a:lnTo>
                    <a:pt x="1431" y="2"/>
                  </a:lnTo>
                  <a:lnTo>
                    <a:pt x="1354" y="8"/>
                  </a:lnTo>
                  <a:lnTo>
                    <a:pt x="1279" y="17"/>
                  </a:lnTo>
                  <a:lnTo>
                    <a:pt x="1204" y="30"/>
                  </a:lnTo>
                  <a:lnTo>
                    <a:pt x="1132" y="47"/>
                  </a:lnTo>
                  <a:lnTo>
                    <a:pt x="1060" y="67"/>
                  </a:lnTo>
                  <a:lnTo>
                    <a:pt x="990" y="91"/>
                  </a:lnTo>
                  <a:lnTo>
                    <a:pt x="921" y="118"/>
                  </a:lnTo>
                  <a:lnTo>
                    <a:pt x="854" y="149"/>
                  </a:lnTo>
                  <a:lnTo>
                    <a:pt x="790" y="182"/>
                  </a:lnTo>
                  <a:lnTo>
                    <a:pt x="726" y="218"/>
                  </a:lnTo>
                  <a:lnTo>
                    <a:pt x="665" y="257"/>
                  </a:lnTo>
                  <a:lnTo>
                    <a:pt x="606" y="299"/>
                  </a:lnTo>
                  <a:lnTo>
                    <a:pt x="549" y="344"/>
                  </a:lnTo>
                  <a:lnTo>
                    <a:pt x="494" y="392"/>
                  </a:lnTo>
                  <a:lnTo>
                    <a:pt x="442" y="441"/>
                  </a:lnTo>
                  <a:lnTo>
                    <a:pt x="391" y="493"/>
                  </a:lnTo>
                  <a:lnTo>
                    <a:pt x="344" y="548"/>
                  </a:lnTo>
                  <a:lnTo>
                    <a:pt x="300" y="605"/>
                  </a:lnTo>
                  <a:lnTo>
                    <a:pt x="258" y="664"/>
                  </a:lnTo>
                  <a:lnTo>
                    <a:pt x="218" y="725"/>
                  </a:lnTo>
                  <a:lnTo>
                    <a:pt x="182" y="788"/>
                  </a:lnTo>
                  <a:lnTo>
                    <a:pt x="149" y="853"/>
                  </a:lnTo>
                  <a:lnTo>
                    <a:pt x="119" y="920"/>
                  </a:lnTo>
                  <a:lnTo>
                    <a:pt x="92" y="988"/>
                  </a:lnTo>
                  <a:lnTo>
                    <a:pt x="67" y="1058"/>
                  </a:lnTo>
                  <a:lnTo>
                    <a:pt x="47" y="1130"/>
                  </a:lnTo>
                  <a:lnTo>
                    <a:pt x="30" y="1203"/>
                  </a:lnTo>
                  <a:lnTo>
                    <a:pt x="17" y="1277"/>
                  </a:lnTo>
                  <a:lnTo>
                    <a:pt x="8" y="1352"/>
                  </a:lnTo>
                  <a:lnTo>
                    <a:pt x="2" y="1429"/>
                  </a:lnTo>
                  <a:lnTo>
                    <a:pt x="0" y="1506"/>
                  </a:lnTo>
                  <a:lnTo>
                    <a:pt x="0" y="11547"/>
                  </a:lnTo>
                  <a:lnTo>
                    <a:pt x="2" y="11624"/>
                  </a:lnTo>
                  <a:lnTo>
                    <a:pt x="8" y="11700"/>
                  </a:lnTo>
                  <a:lnTo>
                    <a:pt x="17" y="11776"/>
                  </a:lnTo>
                  <a:lnTo>
                    <a:pt x="30" y="11850"/>
                  </a:lnTo>
                  <a:lnTo>
                    <a:pt x="47" y="11922"/>
                  </a:lnTo>
                  <a:lnTo>
                    <a:pt x="67" y="11994"/>
                  </a:lnTo>
                  <a:lnTo>
                    <a:pt x="92" y="12064"/>
                  </a:lnTo>
                  <a:lnTo>
                    <a:pt x="118" y="12132"/>
                  </a:lnTo>
                  <a:lnTo>
                    <a:pt x="148" y="12198"/>
                  </a:lnTo>
                  <a:lnTo>
                    <a:pt x="181" y="12264"/>
                  </a:lnTo>
                  <a:lnTo>
                    <a:pt x="217" y="12326"/>
                  </a:lnTo>
                  <a:lnTo>
                    <a:pt x="257" y="12387"/>
                  </a:lnTo>
                  <a:lnTo>
                    <a:pt x="299" y="12446"/>
                  </a:lnTo>
                  <a:lnTo>
                    <a:pt x="343" y="12504"/>
                  </a:lnTo>
                  <a:lnTo>
                    <a:pt x="390" y="12558"/>
                  </a:lnTo>
                  <a:lnTo>
                    <a:pt x="441" y="12610"/>
                  </a:lnTo>
                  <a:lnTo>
                    <a:pt x="493" y="12660"/>
                  </a:lnTo>
                  <a:lnTo>
                    <a:pt x="547" y="12707"/>
                  </a:lnTo>
                  <a:lnTo>
                    <a:pt x="604" y="12752"/>
                  </a:lnTo>
                  <a:lnTo>
                    <a:pt x="663" y="12794"/>
                  </a:lnTo>
                  <a:lnTo>
                    <a:pt x="724" y="12833"/>
                  </a:lnTo>
                  <a:lnTo>
                    <a:pt x="787" y="12869"/>
                  </a:lnTo>
                  <a:lnTo>
                    <a:pt x="852" y="12902"/>
                  </a:lnTo>
                  <a:lnTo>
                    <a:pt x="918" y="12933"/>
                  </a:lnTo>
                  <a:lnTo>
                    <a:pt x="987" y="12959"/>
                  </a:lnTo>
                  <a:lnTo>
                    <a:pt x="1056" y="12984"/>
                  </a:lnTo>
                  <a:lnTo>
                    <a:pt x="1128" y="13004"/>
                  </a:lnTo>
                  <a:lnTo>
                    <a:pt x="1201" y="13021"/>
                  </a:lnTo>
                  <a:lnTo>
                    <a:pt x="1275" y="13035"/>
                  </a:lnTo>
                  <a:lnTo>
                    <a:pt x="1350" y="13044"/>
                  </a:lnTo>
                  <a:lnTo>
                    <a:pt x="1426" y="13050"/>
                  </a:lnTo>
                  <a:lnTo>
                    <a:pt x="1504" y="13053"/>
                  </a:lnTo>
                  <a:lnTo>
                    <a:pt x="6539" y="13053"/>
                  </a:lnTo>
                  <a:lnTo>
                    <a:pt x="6539" y="13663"/>
                  </a:lnTo>
                  <a:lnTo>
                    <a:pt x="3399" y="14070"/>
                  </a:lnTo>
                  <a:lnTo>
                    <a:pt x="3378" y="14076"/>
                  </a:lnTo>
                  <a:lnTo>
                    <a:pt x="3358" y="14082"/>
                  </a:lnTo>
                  <a:lnTo>
                    <a:pt x="3338" y="14090"/>
                  </a:lnTo>
                  <a:lnTo>
                    <a:pt x="3319" y="14098"/>
                  </a:lnTo>
                  <a:lnTo>
                    <a:pt x="3299" y="14106"/>
                  </a:lnTo>
                  <a:lnTo>
                    <a:pt x="3280" y="14116"/>
                  </a:lnTo>
                  <a:lnTo>
                    <a:pt x="3262" y="14126"/>
                  </a:lnTo>
                  <a:lnTo>
                    <a:pt x="3245" y="14137"/>
                  </a:lnTo>
                  <a:lnTo>
                    <a:pt x="3228" y="14149"/>
                  </a:lnTo>
                  <a:lnTo>
                    <a:pt x="3211" y="14161"/>
                  </a:lnTo>
                  <a:lnTo>
                    <a:pt x="3196" y="14174"/>
                  </a:lnTo>
                  <a:lnTo>
                    <a:pt x="3180" y="14188"/>
                  </a:lnTo>
                  <a:lnTo>
                    <a:pt x="3166" y="14203"/>
                  </a:lnTo>
                  <a:lnTo>
                    <a:pt x="3151" y="14217"/>
                  </a:lnTo>
                  <a:lnTo>
                    <a:pt x="3138" y="14233"/>
                  </a:lnTo>
                  <a:lnTo>
                    <a:pt x="3124" y="14249"/>
                  </a:lnTo>
                  <a:lnTo>
                    <a:pt x="3112" y="14265"/>
                  </a:lnTo>
                  <a:lnTo>
                    <a:pt x="3100" y="14282"/>
                  </a:lnTo>
                  <a:lnTo>
                    <a:pt x="3089" y="14299"/>
                  </a:lnTo>
                  <a:lnTo>
                    <a:pt x="3079" y="14316"/>
                  </a:lnTo>
                  <a:lnTo>
                    <a:pt x="3070" y="14335"/>
                  </a:lnTo>
                  <a:lnTo>
                    <a:pt x="3061" y="14353"/>
                  </a:lnTo>
                  <a:lnTo>
                    <a:pt x="3053" y="14372"/>
                  </a:lnTo>
                  <a:lnTo>
                    <a:pt x="3046" y="14391"/>
                  </a:lnTo>
                  <a:lnTo>
                    <a:pt x="3039" y="14411"/>
                  </a:lnTo>
                  <a:lnTo>
                    <a:pt x="3034" y="14431"/>
                  </a:lnTo>
                  <a:lnTo>
                    <a:pt x="3029" y="14452"/>
                  </a:lnTo>
                  <a:lnTo>
                    <a:pt x="3025" y="14473"/>
                  </a:lnTo>
                  <a:lnTo>
                    <a:pt x="3022" y="14493"/>
                  </a:lnTo>
                  <a:lnTo>
                    <a:pt x="3020" y="14514"/>
                  </a:lnTo>
                  <a:lnTo>
                    <a:pt x="3018" y="14536"/>
                  </a:lnTo>
                  <a:lnTo>
                    <a:pt x="3018" y="14557"/>
                  </a:lnTo>
                  <a:lnTo>
                    <a:pt x="3019" y="14583"/>
                  </a:lnTo>
                  <a:lnTo>
                    <a:pt x="3020" y="14608"/>
                  </a:lnTo>
                  <a:lnTo>
                    <a:pt x="3024" y="14633"/>
                  </a:lnTo>
                  <a:lnTo>
                    <a:pt x="3028" y="14658"/>
                  </a:lnTo>
                  <a:lnTo>
                    <a:pt x="3034" y="14682"/>
                  </a:lnTo>
                  <a:lnTo>
                    <a:pt x="3040" y="14707"/>
                  </a:lnTo>
                  <a:lnTo>
                    <a:pt x="3048" y="14730"/>
                  </a:lnTo>
                  <a:lnTo>
                    <a:pt x="3057" y="14753"/>
                  </a:lnTo>
                  <a:lnTo>
                    <a:pt x="3067" y="14775"/>
                  </a:lnTo>
                  <a:lnTo>
                    <a:pt x="3078" y="14797"/>
                  </a:lnTo>
                  <a:lnTo>
                    <a:pt x="3090" y="14818"/>
                  </a:lnTo>
                  <a:lnTo>
                    <a:pt x="3103" y="14838"/>
                  </a:lnTo>
                  <a:lnTo>
                    <a:pt x="3117" y="14857"/>
                  </a:lnTo>
                  <a:lnTo>
                    <a:pt x="3132" y="14876"/>
                  </a:lnTo>
                  <a:lnTo>
                    <a:pt x="3149" y="14894"/>
                  </a:lnTo>
                  <a:lnTo>
                    <a:pt x="3165" y="14912"/>
                  </a:lnTo>
                  <a:lnTo>
                    <a:pt x="3183" y="14928"/>
                  </a:lnTo>
                  <a:lnTo>
                    <a:pt x="3201" y="14945"/>
                  </a:lnTo>
                  <a:lnTo>
                    <a:pt x="3220" y="14960"/>
                  </a:lnTo>
                  <a:lnTo>
                    <a:pt x="3239" y="14974"/>
                  </a:lnTo>
                  <a:lnTo>
                    <a:pt x="3260" y="14987"/>
                  </a:lnTo>
                  <a:lnTo>
                    <a:pt x="3280" y="14999"/>
                  </a:lnTo>
                  <a:lnTo>
                    <a:pt x="3302" y="15010"/>
                  </a:lnTo>
                  <a:lnTo>
                    <a:pt x="3325" y="15020"/>
                  </a:lnTo>
                  <a:lnTo>
                    <a:pt x="3348" y="15029"/>
                  </a:lnTo>
                  <a:lnTo>
                    <a:pt x="3371" y="15037"/>
                  </a:lnTo>
                  <a:lnTo>
                    <a:pt x="3395" y="15043"/>
                  </a:lnTo>
                  <a:lnTo>
                    <a:pt x="3419" y="15049"/>
                  </a:lnTo>
                  <a:lnTo>
                    <a:pt x="3444" y="15053"/>
                  </a:lnTo>
                  <a:lnTo>
                    <a:pt x="3469" y="15056"/>
                  </a:lnTo>
                  <a:lnTo>
                    <a:pt x="3495" y="15058"/>
                  </a:lnTo>
                  <a:lnTo>
                    <a:pt x="3521" y="15059"/>
                  </a:lnTo>
                  <a:lnTo>
                    <a:pt x="12574" y="15059"/>
                  </a:lnTo>
                  <a:lnTo>
                    <a:pt x="12600" y="15058"/>
                  </a:lnTo>
                  <a:lnTo>
                    <a:pt x="12626" y="15056"/>
                  </a:lnTo>
                  <a:lnTo>
                    <a:pt x="12651" y="15053"/>
                  </a:lnTo>
                  <a:lnTo>
                    <a:pt x="12676" y="15049"/>
                  </a:lnTo>
                  <a:lnTo>
                    <a:pt x="12700" y="15043"/>
                  </a:lnTo>
                  <a:lnTo>
                    <a:pt x="12724" y="15037"/>
                  </a:lnTo>
                  <a:lnTo>
                    <a:pt x="12747" y="15029"/>
                  </a:lnTo>
                  <a:lnTo>
                    <a:pt x="12770" y="15020"/>
                  </a:lnTo>
                  <a:lnTo>
                    <a:pt x="12793" y="15010"/>
                  </a:lnTo>
                  <a:lnTo>
                    <a:pt x="12814" y="14999"/>
                  </a:lnTo>
                  <a:lnTo>
                    <a:pt x="12835" y="14987"/>
                  </a:lnTo>
                  <a:lnTo>
                    <a:pt x="12856" y="14974"/>
                  </a:lnTo>
                  <a:lnTo>
                    <a:pt x="12875" y="14960"/>
                  </a:lnTo>
                  <a:lnTo>
                    <a:pt x="12894" y="14945"/>
                  </a:lnTo>
                  <a:lnTo>
                    <a:pt x="12912" y="14928"/>
                  </a:lnTo>
                  <a:lnTo>
                    <a:pt x="12930" y="14912"/>
                  </a:lnTo>
                  <a:lnTo>
                    <a:pt x="12946" y="14894"/>
                  </a:lnTo>
                  <a:lnTo>
                    <a:pt x="12963" y="14876"/>
                  </a:lnTo>
                  <a:lnTo>
                    <a:pt x="12978" y="14857"/>
                  </a:lnTo>
                  <a:lnTo>
                    <a:pt x="12992" y="14838"/>
                  </a:lnTo>
                  <a:lnTo>
                    <a:pt x="13005" y="14818"/>
                  </a:lnTo>
                  <a:lnTo>
                    <a:pt x="13017" y="14797"/>
                  </a:lnTo>
                  <a:lnTo>
                    <a:pt x="13028" y="14775"/>
                  </a:lnTo>
                  <a:lnTo>
                    <a:pt x="13038" y="14753"/>
                  </a:lnTo>
                  <a:lnTo>
                    <a:pt x="13047" y="14730"/>
                  </a:lnTo>
                  <a:lnTo>
                    <a:pt x="13055" y="14707"/>
                  </a:lnTo>
                  <a:lnTo>
                    <a:pt x="13061" y="14682"/>
                  </a:lnTo>
                  <a:lnTo>
                    <a:pt x="13067" y="14658"/>
                  </a:lnTo>
                  <a:lnTo>
                    <a:pt x="13071" y="14633"/>
                  </a:lnTo>
                  <a:lnTo>
                    <a:pt x="13074" y="14608"/>
                  </a:lnTo>
                  <a:lnTo>
                    <a:pt x="13076" y="14583"/>
                  </a:lnTo>
                  <a:lnTo>
                    <a:pt x="13077" y="14557"/>
                  </a:lnTo>
                  <a:lnTo>
                    <a:pt x="13077" y="14536"/>
                  </a:lnTo>
                  <a:lnTo>
                    <a:pt x="13075" y="14514"/>
                  </a:lnTo>
                  <a:lnTo>
                    <a:pt x="13073" y="14493"/>
                  </a:lnTo>
                  <a:lnTo>
                    <a:pt x="13070" y="14473"/>
                  </a:lnTo>
                  <a:lnTo>
                    <a:pt x="13066" y="14452"/>
                  </a:lnTo>
                  <a:lnTo>
                    <a:pt x="13061" y="14431"/>
                  </a:lnTo>
                  <a:lnTo>
                    <a:pt x="13056" y="14411"/>
                  </a:lnTo>
                  <a:lnTo>
                    <a:pt x="13049" y="14391"/>
                  </a:lnTo>
                  <a:lnTo>
                    <a:pt x="13042" y="14372"/>
                  </a:lnTo>
                  <a:lnTo>
                    <a:pt x="13034" y="14353"/>
                  </a:lnTo>
                  <a:lnTo>
                    <a:pt x="13025" y="14335"/>
                  </a:lnTo>
                  <a:lnTo>
                    <a:pt x="13016" y="14316"/>
                  </a:lnTo>
                  <a:lnTo>
                    <a:pt x="13006" y="14299"/>
                  </a:lnTo>
                  <a:lnTo>
                    <a:pt x="12995" y="14282"/>
                  </a:lnTo>
                  <a:lnTo>
                    <a:pt x="12983" y="14265"/>
                  </a:lnTo>
                  <a:lnTo>
                    <a:pt x="12971" y="14249"/>
                  </a:lnTo>
                  <a:lnTo>
                    <a:pt x="12957" y="14233"/>
                  </a:lnTo>
                  <a:lnTo>
                    <a:pt x="12944" y="14217"/>
                  </a:lnTo>
                  <a:lnTo>
                    <a:pt x="12930" y="14203"/>
                  </a:lnTo>
                  <a:lnTo>
                    <a:pt x="12915" y="14188"/>
                  </a:lnTo>
                  <a:lnTo>
                    <a:pt x="12900" y="14174"/>
                  </a:lnTo>
                  <a:lnTo>
                    <a:pt x="12884" y="14161"/>
                  </a:lnTo>
                  <a:lnTo>
                    <a:pt x="12867" y="14149"/>
                  </a:lnTo>
                  <a:lnTo>
                    <a:pt x="12850" y="14137"/>
                  </a:lnTo>
                  <a:lnTo>
                    <a:pt x="12833" y="14126"/>
                  </a:lnTo>
                  <a:lnTo>
                    <a:pt x="12815" y="14116"/>
                  </a:lnTo>
                  <a:lnTo>
                    <a:pt x="12796" y="14106"/>
                  </a:lnTo>
                  <a:lnTo>
                    <a:pt x="12776" y="14098"/>
                  </a:lnTo>
                  <a:lnTo>
                    <a:pt x="12757" y="14090"/>
                  </a:lnTo>
                  <a:lnTo>
                    <a:pt x="12737" y="14082"/>
                  </a:lnTo>
                  <a:lnTo>
                    <a:pt x="12717" y="14076"/>
                  </a:lnTo>
                  <a:lnTo>
                    <a:pt x="12696" y="14070"/>
                  </a:lnTo>
                  <a:lnTo>
                    <a:pt x="9556" y="13663"/>
                  </a:lnTo>
                  <a:lnTo>
                    <a:pt x="9556" y="13053"/>
                  </a:lnTo>
                  <a:lnTo>
                    <a:pt x="14591" y="13053"/>
                  </a:lnTo>
                  <a:lnTo>
                    <a:pt x="14669" y="13050"/>
                  </a:lnTo>
                  <a:lnTo>
                    <a:pt x="14745" y="13044"/>
                  </a:lnTo>
                  <a:lnTo>
                    <a:pt x="14820" y="13035"/>
                  </a:lnTo>
                  <a:lnTo>
                    <a:pt x="14894" y="13021"/>
                  </a:lnTo>
                  <a:lnTo>
                    <a:pt x="14967" y="13004"/>
                  </a:lnTo>
                  <a:lnTo>
                    <a:pt x="15039" y="12984"/>
                  </a:lnTo>
                  <a:lnTo>
                    <a:pt x="15108" y="12959"/>
                  </a:lnTo>
                  <a:lnTo>
                    <a:pt x="15177" y="12933"/>
                  </a:lnTo>
                  <a:lnTo>
                    <a:pt x="15243" y="12902"/>
                  </a:lnTo>
                  <a:lnTo>
                    <a:pt x="15308" y="12869"/>
                  </a:lnTo>
                  <a:lnTo>
                    <a:pt x="15371" y="12833"/>
                  </a:lnTo>
                  <a:lnTo>
                    <a:pt x="15432" y="12794"/>
                  </a:lnTo>
                  <a:lnTo>
                    <a:pt x="15491" y="12752"/>
                  </a:lnTo>
                  <a:lnTo>
                    <a:pt x="15548" y="12707"/>
                  </a:lnTo>
                  <a:lnTo>
                    <a:pt x="15602" y="12660"/>
                  </a:lnTo>
                  <a:lnTo>
                    <a:pt x="15654" y="12610"/>
                  </a:lnTo>
                  <a:lnTo>
                    <a:pt x="15705" y="12558"/>
                  </a:lnTo>
                  <a:lnTo>
                    <a:pt x="15752" y="12504"/>
                  </a:lnTo>
                  <a:lnTo>
                    <a:pt x="15796" y="12446"/>
                  </a:lnTo>
                  <a:lnTo>
                    <a:pt x="15838" y="12387"/>
                  </a:lnTo>
                  <a:lnTo>
                    <a:pt x="15878" y="12326"/>
                  </a:lnTo>
                  <a:lnTo>
                    <a:pt x="15914" y="12264"/>
                  </a:lnTo>
                  <a:lnTo>
                    <a:pt x="15947" y="12198"/>
                  </a:lnTo>
                  <a:lnTo>
                    <a:pt x="15977" y="12132"/>
                  </a:lnTo>
                  <a:lnTo>
                    <a:pt x="16003" y="12064"/>
                  </a:lnTo>
                  <a:lnTo>
                    <a:pt x="16028" y="11994"/>
                  </a:lnTo>
                  <a:lnTo>
                    <a:pt x="16048" y="11922"/>
                  </a:lnTo>
                  <a:lnTo>
                    <a:pt x="16065" y="11850"/>
                  </a:lnTo>
                  <a:lnTo>
                    <a:pt x="16078" y="11776"/>
                  </a:lnTo>
                  <a:lnTo>
                    <a:pt x="16087" y="11700"/>
                  </a:lnTo>
                  <a:lnTo>
                    <a:pt x="16093" y="11624"/>
                  </a:lnTo>
                  <a:lnTo>
                    <a:pt x="16095" y="11547"/>
                  </a:lnTo>
                  <a:lnTo>
                    <a:pt x="16095" y="1506"/>
                  </a:lnTo>
                  <a:lnTo>
                    <a:pt x="16093" y="1429"/>
                  </a:lnTo>
                  <a:lnTo>
                    <a:pt x="16087" y="1352"/>
                  </a:lnTo>
                  <a:lnTo>
                    <a:pt x="16078" y="1277"/>
                  </a:lnTo>
                  <a:lnTo>
                    <a:pt x="16064" y="1203"/>
                  </a:lnTo>
                  <a:lnTo>
                    <a:pt x="16048" y="1130"/>
                  </a:lnTo>
                  <a:lnTo>
                    <a:pt x="16028" y="1058"/>
                  </a:lnTo>
                  <a:lnTo>
                    <a:pt x="16003" y="988"/>
                  </a:lnTo>
                  <a:lnTo>
                    <a:pt x="15976" y="920"/>
                  </a:lnTo>
                  <a:lnTo>
                    <a:pt x="15946" y="853"/>
                  </a:lnTo>
                  <a:lnTo>
                    <a:pt x="15913" y="788"/>
                  </a:lnTo>
                  <a:lnTo>
                    <a:pt x="15877" y="725"/>
                  </a:lnTo>
                  <a:lnTo>
                    <a:pt x="15837" y="664"/>
                  </a:lnTo>
                  <a:lnTo>
                    <a:pt x="15795" y="605"/>
                  </a:lnTo>
                  <a:lnTo>
                    <a:pt x="15750" y="548"/>
                  </a:lnTo>
                  <a:lnTo>
                    <a:pt x="15703" y="493"/>
                  </a:lnTo>
                  <a:lnTo>
                    <a:pt x="15652" y="441"/>
                  </a:lnTo>
                  <a:lnTo>
                    <a:pt x="15600" y="392"/>
                  </a:lnTo>
                  <a:lnTo>
                    <a:pt x="15546" y="344"/>
                  </a:lnTo>
                  <a:lnTo>
                    <a:pt x="15488" y="299"/>
                  </a:lnTo>
                  <a:lnTo>
                    <a:pt x="15429" y="257"/>
                  </a:lnTo>
                  <a:lnTo>
                    <a:pt x="15369" y="218"/>
                  </a:lnTo>
                  <a:lnTo>
                    <a:pt x="15305" y="182"/>
                  </a:lnTo>
                  <a:lnTo>
                    <a:pt x="15240" y="149"/>
                  </a:lnTo>
                  <a:lnTo>
                    <a:pt x="15174" y="118"/>
                  </a:lnTo>
                  <a:lnTo>
                    <a:pt x="15105" y="91"/>
                  </a:lnTo>
                  <a:lnTo>
                    <a:pt x="15035" y="67"/>
                  </a:lnTo>
                  <a:lnTo>
                    <a:pt x="14963" y="47"/>
                  </a:lnTo>
                  <a:lnTo>
                    <a:pt x="14890" y="30"/>
                  </a:lnTo>
                  <a:lnTo>
                    <a:pt x="14815" y="17"/>
                  </a:lnTo>
                  <a:lnTo>
                    <a:pt x="14740" y="8"/>
                  </a:lnTo>
                  <a:lnTo>
                    <a:pt x="14664" y="2"/>
                  </a:lnTo>
                  <a:lnTo>
                    <a:pt x="14586" y="0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vert="horz" wrap="square" lIns="91440" tIns="45720" rIns="91440" bIns="45720" numCol="1" anchor="t" anchorCtr="0" compatLnSpc="1"/>
            <a:lstStyle/>
            <a:p>
              <a:endParaRPr lang="id-ID"/>
            </a:p>
          </p:txBody>
        </p:sp>
      </p:grpSp>
      <p:sp>
        <p:nvSpPr>
          <p:cNvPr id="64" name="矩形 63"/>
          <p:cNvSpPr/>
          <p:nvPr/>
        </p:nvSpPr>
        <p:spPr>
          <a:xfrm>
            <a:off x="8067698" y="3315219"/>
            <a:ext cx="1473967" cy="77084"/>
          </a:xfrm>
          <a:prstGeom prst="rect">
            <a:avLst/>
          </a:prstGeom>
          <a:gradFill flip="none" rotWithShape="1">
            <a:gsLst>
              <a:gs pos="0">
                <a:srgbClr val="00B0F0">
                  <a:lumMod val="76000"/>
                  <a:lumOff val="24000"/>
                </a:srgbClr>
              </a:gs>
              <a:gs pos="100000">
                <a:srgbClr val="007FAC"/>
              </a:gs>
            </a:gsLst>
            <a:lin ang="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/>
          </a:p>
        </p:txBody>
      </p:sp>
      <p:sp>
        <p:nvSpPr>
          <p:cNvPr id="23" name="椭圆 22"/>
          <p:cNvSpPr/>
          <p:nvPr/>
        </p:nvSpPr>
        <p:spPr>
          <a:xfrm>
            <a:off x="2217130" y="946044"/>
            <a:ext cx="3985625" cy="3997634"/>
          </a:xfrm>
          <a:prstGeom prst="ellipse">
            <a:avLst/>
          </a:prstGeom>
          <a:gradFill>
            <a:gsLst>
              <a:gs pos="100000">
                <a:srgbClr val="FFC000">
                  <a:lumMod val="98000"/>
                  <a:lumOff val="2000"/>
                </a:srgbClr>
              </a:gs>
              <a:gs pos="0">
                <a:srgbClr val="FFC901">
                  <a:alpha val="94902"/>
                </a:srgbClr>
              </a:gs>
            </a:gsLst>
            <a:lin ang="5400000" scaled="1"/>
          </a:gradFill>
          <a:ln w="69850">
            <a:gradFill flip="none" rotWithShape="1">
              <a:gsLst>
                <a:gs pos="77000">
                  <a:schemeClr val="accent4">
                    <a:lumMod val="60000"/>
                    <a:lumOff val="40000"/>
                  </a:schemeClr>
                </a:gs>
                <a:gs pos="27000">
                  <a:schemeClr val="accent4">
                    <a:lumMod val="60000"/>
                    <a:lumOff val="40000"/>
                  </a:schemeClr>
                </a:gs>
                <a:gs pos="54000">
                  <a:srgbClr val="FFFF00"/>
                </a:gs>
                <a:gs pos="0">
                  <a:srgbClr val="FFFF00"/>
                </a:gs>
                <a:gs pos="100000">
                  <a:schemeClr val="accent4">
                    <a:lumMod val="75000"/>
                  </a:schemeClr>
                </a:gs>
              </a:gsLst>
              <a:lin ang="13500000" scaled="1"/>
              <a:tileRect/>
            </a:gradFill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 dirty="0"/>
          </a:p>
        </p:txBody>
      </p:sp>
      <p:sp>
        <p:nvSpPr>
          <p:cNvPr id="5" name="矩形 4"/>
          <p:cNvSpPr/>
          <p:nvPr/>
        </p:nvSpPr>
        <p:spPr>
          <a:xfrm>
            <a:off x="2634142" y="2021747"/>
            <a:ext cx="3280097" cy="255454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zh-CN" altLang="en-US" sz="4000" dirty="0" smtClean="0"/>
              <a:t>四</a:t>
            </a:r>
            <a:r>
              <a:rPr lang="zh-CN" altLang="en-US" sz="4000" dirty="0" smtClean="0"/>
              <a:t>、政府信息公开行政复议、行政诉讼情况</a:t>
            </a:r>
            <a:endParaRPr lang="zh-CN" altLang="en-US" sz="4000" dirty="0" smtClean="0"/>
          </a:p>
          <a:p>
            <a:endParaRPr lang="en-US" altLang="zh-CN" sz="4000" dirty="0">
              <a:solidFill>
                <a:schemeClr val="bg1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pic>
        <p:nvPicPr>
          <p:cNvPr id="24" name="图片 23" descr="表格3.pn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249798" y="2927758"/>
            <a:ext cx="5942202" cy="2097248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900">
        <p14:warp dir="in"/>
      </p:transition>
    </mc:Choice>
    <mc:Fallback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3" name="图片 42"/>
          <p:cNvPicPr>
            <a:picLocks noChangeAspect="1"/>
          </p:cNvPicPr>
          <p:nvPr/>
        </p:nvPicPr>
        <p:blipFill>
          <a:blip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733" r="20250"/>
          <a:stretch>
            <a:fillRect/>
          </a:stretch>
        </p:blipFill>
        <p:spPr>
          <a:xfrm>
            <a:off x="682278" y="890097"/>
            <a:ext cx="6177992" cy="5126630"/>
          </a:xfrm>
          <a:custGeom>
            <a:avLst/>
            <a:gdLst>
              <a:gd name="connsiteX0" fmla="*/ 0 w 6177992"/>
              <a:gd name="connsiteY0" fmla="*/ 0 h 5126630"/>
              <a:gd name="connsiteX1" fmla="*/ 6177992 w 6177992"/>
              <a:gd name="connsiteY1" fmla="*/ 0 h 5126630"/>
              <a:gd name="connsiteX2" fmla="*/ 6177992 w 6177992"/>
              <a:gd name="connsiteY2" fmla="*/ 5126630 h 5126630"/>
              <a:gd name="connsiteX3" fmla="*/ 0 w 6177992"/>
              <a:gd name="connsiteY3" fmla="*/ 5126630 h 512663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6177992" h="5126630">
                <a:moveTo>
                  <a:pt x="0" y="0"/>
                </a:moveTo>
                <a:lnTo>
                  <a:pt x="6177992" y="0"/>
                </a:lnTo>
                <a:lnTo>
                  <a:pt x="6177992" y="5126630"/>
                </a:lnTo>
                <a:lnTo>
                  <a:pt x="0" y="5126630"/>
                </a:lnTo>
                <a:close/>
              </a:path>
            </a:pathLst>
          </a:custGeom>
        </p:spPr>
      </p:pic>
      <p:sp>
        <p:nvSpPr>
          <p:cNvPr id="4" name="矩形 3"/>
          <p:cNvSpPr/>
          <p:nvPr/>
        </p:nvSpPr>
        <p:spPr>
          <a:xfrm>
            <a:off x="6744749" y="912896"/>
            <a:ext cx="2425117" cy="5164469"/>
          </a:xfrm>
          <a:prstGeom prst="rect">
            <a:avLst/>
          </a:prstGeom>
          <a:gradFill flip="none" rotWithShape="1">
            <a:gsLst>
              <a:gs pos="0">
                <a:srgbClr val="FFFF00">
                  <a:lumMod val="91000"/>
                </a:srgbClr>
              </a:gs>
              <a:gs pos="100000">
                <a:srgbClr val="FFC901">
                  <a:lumMod val="70000"/>
                  <a:lumOff val="30000"/>
                </a:srgbClr>
              </a:gs>
            </a:gsLst>
            <a:path path="circle">
              <a:fillToRect l="100000" t="100000"/>
            </a:path>
            <a:tileRect r="-100000" b="-100000"/>
          </a:gradFill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 dirty="0"/>
          </a:p>
        </p:txBody>
      </p:sp>
      <p:sp>
        <p:nvSpPr>
          <p:cNvPr id="37" name="矩形 36"/>
          <p:cNvSpPr/>
          <p:nvPr/>
        </p:nvSpPr>
        <p:spPr>
          <a:xfrm>
            <a:off x="699057" y="982376"/>
            <a:ext cx="909193" cy="5126630"/>
          </a:xfrm>
          <a:prstGeom prst="rect">
            <a:avLst/>
          </a:prstGeom>
          <a:solidFill>
            <a:schemeClr val="tx2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 dirty="0"/>
          </a:p>
        </p:txBody>
      </p:sp>
      <p:sp>
        <p:nvSpPr>
          <p:cNvPr id="39" name="矩形 38"/>
          <p:cNvSpPr/>
          <p:nvPr/>
        </p:nvSpPr>
        <p:spPr>
          <a:xfrm>
            <a:off x="516952" y="194557"/>
            <a:ext cx="5305007" cy="1384995"/>
          </a:xfrm>
          <a:prstGeom prst="rect">
            <a:avLst/>
          </a:prstGeom>
          <a:ln>
            <a:solidFill>
              <a:schemeClr val="bg1"/>
            </a:solidFill>
          </a:ln>
        </p:spPr>
        <p:txBody>
          <a:bodyPr wrap="square">
            <a:spAutoFit/>
          </a:bodyPr>
          <a:lstStyle/>
          <a:p>
            <a:r>
              <a:rPr lang="zh-CN" altLang="en-US" sz="2800" dirty="0" smtClean="0"/>
              <a:t>五</a:t>
            </a:r>
            <a:r>
              <a:rPr lang="zh-CN" altLang="en-US" sz="2800" dirty="0" smtClean="0"/>
              <a:t>、存在的主要问题及改进情况</a:t>
            </a:r>
            <a:endParaRPr lang="zh-CN" altLang="en-US" sz="2800" dirty="0" smtClean="0"/>
          </a:p>
          <a:p>
            <a:endParaRPr lang="zh-CN" altLang="en-US" sz="2800" dirty="0" smtClean="0"/>
          </a:p>
          <a:p>
            <a:endParaRPr lang="zh-CN" altLang="en-US" sz="2800" dirty="0">
              <a:ln w="3175">
                <a:solidFill>
                  <a:schemeClr val="bg2">
                    <a:lumMod val="50000"/>
                  </a:schemeClr>
                </a:solidFill>
              </a:ln>
              <a:solidFill>
                <a:schemeClr val="tx1">
                  <a:lumMod val="85000"/>
                  <a:lumOff val="15000"/>
                </a:schemeClr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sp>
        <p:nvSpPr>
          <p:cNvPr id="41" name="任意多边形: 形状 40"/>
          <p:cNvSpPr/>
          <p:nvPr/>
        </p:nvSpPr>
        <p:spPr>
          <a:xfrm>
            <a:off x="1" y="194555"/>
            <a:ext cx="342900" cy="687868"/>
          </a:xfrm>
          <a:custGeom>
            <a:avLst/>
            <a:gdLst>
              <a:gd name="connsiteX0" fmla="*/ 0 w 496338"/>
              <a:gd name="connsiteY0" fmla="*/ 0 h 995668"/>
              <a:gd name="connsiteX1" fmla="*/ 496338 w 496338"/>
              <a:gd name="connsiteY1" fmla="*/ 497834 h 995668"/>
              <a:gd name="connsiteX2" fmla="*/ 0 w 496338"/>
              <a:gd name="connsiteY2" fmla="*/ 995668 h 99566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496338" h="995668">
                <a:moveTo>
                  <a:pt x="0" y="0"/>
                </a:moveTo>
                <a:cubicBezTo>
                  <a:pt x="274120" y="0"/>
                  <a:pt x="496338" y="222888"/>
                  <a:pt x="496338" y="497834"/>
                </a:cubicBezTo>
                <a:cubicBezTo>
                  <a:pt x="496338" y="772780"/>
                  <a:pt x="274120" y="995668"/>
                  <a:pt x="0" y="995668"/>
                </a:cubicBezTo>
                <a:close/>
              </a:path>
            </a:pathLst>
          </a:custGeom>
          <a:gradFill>
            <a:gsLst>
              <a:gs pos="100000">
                <a:srgbClr val="FFC000">
                  <a:lumMod val="98000"/>
                  <a:lumOff val="2000"/>
                </a:srgbClr>
              </a:gs>
              <a:gs pos="0">
                <a:srgbClr val="FFC000">
                  <a:lumMod val="100000"/>
                </a:srgbClr>
              </a:gs>
            </a:gsLst>
            <a:lin ang="5400000" scaled="1"/>
          </a:gradFill>
          <a:ln w="15875"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zh-CN" altLang="en-US" dirty="0"/>
          </a:p>
        </p:txBody>
      </p:sp>
      <p:sp>
        <p:nvSpPr>
          <p:cNvPr id="46" name="矩形 45"/>
          <p:cNvSpPr/>
          <p:nvPr/>
        </p:nvSpPr>
        <p:spPr>
          <a:xfrm>
            <a:off x="9185945" y="921285"/>
            <a:ext cx="2583809" cy="5164469"/>
          </a:xfrm>
          <a:prstGeom prst="rect">
            <a:avLst/>
          </a:prstGeom>
          <a:gradFill flip="none" rotWithShape="1">
            <a:gsLst>
              <a:gs pos="0">
                <a:srgbClr val="FFD501"/>
              </a:gs>
              <a:gs pos="100000">
                <a:srgbClr val="FFC901"/>
              </a:gs>
            </a:gsLst>
            <a:path path="circle">
              <a:fillToRect l="100000" t="100000"/>
            </a:path>
            <a:tileRect r="-100000" b="-100000"/>
          </a:gradFill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 dirty="0"/>
          </a:p>
        </p:txBody>
      </p:sp>
      <p:sp>
        <p:nvSpPr>
          <p:cNvPr id="16" name="矩形 47"/>
          <p:cNvSpPr>
            <a:spLocks noChangeArrowheads="1"/>
          </p:cNvSpPr>
          <p:nvPr/>
        </p:nvSpPr>
        <p:spPr bwMode="auto">
          <a:xfrm>
            <a:off x="6736361" y="2072083"/>
            <a:ext cx="2365694" cy="200812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bevel/>
              </a14:hiddenLine>
            </a:ext>
          </a:extLst>
        </p:spPr>
        <p:txBody>
          <a:bodyPr wrap="square" lIns="91326" tIns="45663" rIns="91326" bIns="45663">
            <a:spAutoFit/>
          </a:bodyPr>
          <a:lstStyle>
            <a:lvl1pPr eaLnBrk="0" hangingPunct="0">
              <a:lnSpc>
                <a:spcPct val="90000"/>
              </a:lnSpc>
              <a:spcBef>
                <a:spcPts val="1000"/>
              </a:spcBef>
              <a:buChar char="•"/>
              <a:defRPr sz="2800"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1pPr>
            <a:lvl2pPr marL="742950" indent="-285750" eaLnBrk="0" hangingPunct="0">
              <a:lnSpc>
                <a:spcPct val="90000"/>
              </a:lnSpc>
              <a:spcBef>
                <a:spcPts val="500"/>
              </a:spcBef>
              <a:buChar char="•"/>
              <a:defRPr sz="2400"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2pPr>
            <a:lvl3pPr marL="1143000" indent="-228600" eaLnBrk="0" hangingPunct="0">
              <a:lnSpc>
                <a:spcPct val="90000"/>
              </a:lnSpc>
              <a:spcBef>
                <a:spcPts val="500"/>
              </a:spcBef>
              <a:buChar char="•"/>
              <a:defRPr sz="2000"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3pPr>
            <a:lvl4pPr marL="1600200" indent="-228600" eaLnBrk="0" hangingPunct="0">
              <a:lnSpc>
                <a:spcPct val="90000"/>
              </a:lnSpc>
              <a:spcBef>
                <a:spcPts val="500"/>
              </a:spcBef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4pPr>
            <a:lvl5pPr marL="2057400" indent="-228600" eaLnBrk="0" hangingPunct="0">
              <a:lnSpc>
                <a:spcPct val="90000"/>
              </a:lnSpc>
              <a:spcBef>
                <a:spcPts val="500"/>
              </a:spcBef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9pPr>
          </a:lstStyle>
          <a:p>
            <a:pPr fontAlgn="base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None/>
            </a:pPr>
            <a:r>
              <a:rPr lang="zh-CN" altLang="en-US" sz="1400" dirty="0" smtClean="0"/>
              <a:t>一是政务信息公开的内容不够全面、主动公开数量偏少；二是个别政务信息公开相关制度还不够完善。</a:t>
            </a:r>
            <a:endParaRPr lang="zh-CN" altLang="en-US" sz="1400" dirty="0" smtClean="0"/>
          </a:p>
          <a:p>
            <a:pPr fontAlgn="base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None/>
            </a:pPr>
            <a:endParaRPr lang="zh-CN" altLang="en-US" sz="1400" dirty="0" smtClean="0"/>
          </a:p>
          <a:p>
            <a:pPr fontAlgn="base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None/>
            </a:pPr>
            <a:endParaRPr lang="zh-CN" altLang="en-US" sz="1300" dirty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微软雅黑" panose="020B0503020204020204" pitchFamily="34" charset="-122"/>
              <a:cs typeface="方正兰亭纤黑简体"/>
            </a:endParaRPr>
          </a:p>
        </p:txBody>
      </p:sp>
      <p:sp>
        <p:nvSpPr>
          <p:cNvPr id="23" name="文本框 22"/>
          <p:cNvSpPr txBox="1"/>
          <p:nvPr/>
        </p:nvSpPr>
        <p:spPr>
          <a:xfrm>
            <a:off x="6979641" y="989903"/>
            <a:ext cx="2038524" cy="116955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zh-CN" altLang="en-US" sz="1400" dirty="0" smtClean="0"/>
              <a:t>（一）存在的主要问题</a:t>
            </a:r>
            <a:endParaRPr lang="zh-CN" altLang="en-US" sz="1400" dirty="0" smtClean="0"/>
          </a:p>
          <a:p>
            <a:endParaRPr lang="zh-CN" altLang="en-US" sz="1400" dirty="0" smtClean="0"/>
          </a:p>
          <a:p>
            <a:endParaRPr lang="zh-CN" altLang="en-US" sz="1400" dirty="0" smtClean="0"/>
          </a:p>
          <a:p>
            <a:endParaRPr lang="zh-CN" altLang="en-US" sz="1400" dirty="0" smtClean="0"/>
          </a:p>
          <a:p>
            <a:endParaRPr lang="zh-CN" altLang="en-US" sz="1400" b="1" dirty="0">
              <a:solidFill>
                <a:schemeClr val="accent1">
                  <a:lumMod val="50000"/>
                </a:schemeClr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sp>
        <p:nvSpPr>
          <p:cNvPr id="24" name="矩形 47"/>
          <p:cNvSpPr>
            <a:spLocks noChangeArrowheads="1"/>
          </p:cNvSpPr>
          <p:nvPr/>
        </p:nvSpPr>
        <p:spPr bwMode="auto">
          <a:xfrm>
            <a:off x="9118834" y="1929469"/>
            <a:ext cx="2659310" cy="265445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bevel/>
              </a14:hiddenLine>
            </a:ext>
          </a:extLst>
        </p:spPr>
        <p:txBody>
          <a:bodyPr wrap="square" lIns="91326" tIns="45663" rIns="91326" bIns="45663">
            <a:spAutoFit/>
          </a:bodyPr>
          <a:lstStyle>
            <a:lvl1pPr eaLnBrk="0" hangingPunct="0">
              <a:lnSpc>
                <a:spcPct val="90000"/>
              </a:lnSpc>
              <a:spcBef>
                <a:spcPts val="1000"/>
              </a:spcBef>
              <a:buChar char="•"/>
              <a:defRPr sz="2800"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1pPr>
            <a:lvl2pPr marL="742950" indent="-285750" eaLnBrk="0" hangingPunct="0">
              <a:lnSpc>
                <a:spcPct val="90000"/>
              </a:lnSpc>
              <a:spcBef>
                <a:spcPts val="500"/>
              </a:spcBef>
              <a:buChar char="•"/>
              <a:defRPr sz="2400"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2pPr>
            <a:lvl3pPr marL="1143000" indent="-228600" eaLnBrk="0" hangingPunct="0">
              <a:lnSpc>
                <a:spcPct val="90000"/>
              </a:lnSpc>
              <a:spcBef>
                <a:spcPts val="500"/>
              </a:spcBef>
              <a:buChar char="•"/>
              <a:defRPr sz="2000"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3pPr>
            <a:lvl4pPr marL="1600200" indent="-228600" eaLnBrk="0" hangingPunct="0">
              <a:lnSpc>
                <a:spcPct val="90000"/>
              </a:lnSpc>
              <a:spcBef>
                <a:spcPts val="500"/>
              </a:spcBef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4pPr>
            <a:lvl5pPr marL="2057400" indent="-228600" eaLnBrk="0" hangingPunct="0">
              <a:lnSpc>
                <a:spcPct val="90000"/>
              </a:lnSpc>
              <a:spcBef>
                <a:spcPts val="500"/>
              </a:spcBef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9pPr>
          </a:lstStyle>
          <a:p>
            <a:pPr fontAlgn="base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None/>
            </a:pPr>
            <a:r>
              <a:rPr lang="zh-CN" altLang="en-US" sz="1400" dirty="0" smtClean="0"/>
              <a:t>一是认真对照</a:t>
            </a:r>
            <a:r>
              <a:rPr lang="en-US" altLang="zh-CN" sz="1400" dirty="0" smtClean="0"/>
              <a:t>《</a:t>
            </a:r>
            <a:r>
              <a:rPr lang="zh-CN" altLang="en-US" sz="1400" dirty="0" smtClean="0"/>
              <a:t>条例</a:t>
            </a:r>
            <a:r>
              <a:rPr lang="en-US" altLang="zh-CN" sz="1400" dirty="0" smtClean="0"/>
              <a:t>》</a:t>
            </a:r>
            <a:r>
              <a:rPr lang="zh-CN" altLang="en-US" sz="1400" dirty="0" smtClean="0"/>
              <a:t>的要求进行对照检查，不断扩大主动信息公开范围。二是针对信息公开工作中的薄弱环节，不断完善制度，进一步规范信息公开工作。</a:t>
            </a:r>
            <a:endParaRPr lang="zh-CN" altLang="en-US" sz="1400" dirty="0" smtClean="0"/>
          </a:p>
          <a:p>
            <a:pPr fontAlgn="base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None/>
            </a:pPr>
            <a:endParaRPr lang="zh-CN" altLang="en-US" sz="1400" dirty="0" smtClean="0"/>
          </a:p>
          <a:p>
            <a:pPr fontAlgn="base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None/>
            </a:pPr>
            <a:endParaRPr lang="zh-CN" altLang="en-US" sz="1300" dirty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微软雅黑" panose="020B0503020204020204" pitchFamily="34" charset="-122"/>
              <a:cs typeface="方正兰亭纤黑简体"/>
            </a:endParaRPr>
          </a:p>
        </p:txBody>
      </p:sp>
      <p:sp>
        <p:nvSpPr>
          <p:cNvPr id="25" name="文本框 24"/>
          <p:cNvSpPr txBox="1"/>
          <p:nvPr/>
        </p:nvSpPr>
        <p:spPr>
          <a:xfrm>
            <a:off x="9152389" y="973125"/>
            <a:ext cx="2689296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zh-CN" altLang="en-US" sz="1400" dirty="0" smtClean="0"/>
              <a:t>（二）下一步改进情况</a:t>
            </a:r>
            <a:endParaRPr lang="zh-CN" altLang="en-US" sz="1400" dirty="0" smtClean="0"/>
          </a:p>
          <a:p>
            <a:endParaRPr lang="zh-CN" altLang="en-US" sz="1400" dirty="0" smtClean="0"/>
          </a:p>
          <a:p>
            <a:endParaRPr lang="zh-CN" altLang="en-US" sz="1400" dirty="0" smtClean="0"/>
          </a:p>
          <a:p>
            <a:endParaRPr lang="zh-CN" altLang="en-US" sz="1400" b="1" dirty="0">
              <a:solidFill>
                <a:schemeClr val="accent1">
                  <a:lumMod val="50000"/>
                </a:schemeClr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</p:spTree>
  </p:cSld>
  <p:clrMapOvr>
    <a:masterClrMapping/>
  </p:clrMapOvr>
  <p:transition spd="med">
    <p:pull/>
  </p:transition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3" name="图片 42"/>
          <p:cNvPicPr>
            <a:picLocks noChangeAspect="1"/>
          </p:cNvPicPr>
          <p:nvPr/>
        </p:nvPicPr>
        <p:blipFill>
          <a:blip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733" r="20250"/>
          <a:stretch>
            <a:fillRect/>
          </a:stretch>
        </p:blipFill>
        <p:spPr>
          <a:xfrm>
            <a:off x="682278" y="890097"/>
            <a:ext cx="6177992" cy="5126630"/>
          </a:xfrm>
          <a:custGeom>
            <a:avLst/>
            <a:gdLst>
              <a:gd name="connsiteX0" fmla="*/ 0 w 6177992"/>
              <a:gd name="connsiteY0" fmla="*/ 0 h 5126630"/>
              <a:gd name="connsiteX1" fmla="*/ 6177992 w 6177992"/>
              <a:gd name="connsiteY1" fmla="*/ 0 h 5126630"/>
              <a:gd name="connsiteX2" fmla="*/ 6177992 w 6177992"/>
              <a:gd name="connsiteY2" fmla="*/ 5126630 h 5126630"/>
              <a:gd name="connsiteX3" fmla="*/ 0 w 6177992"/>
              <a:gd name="connsiteY3" fmla="*/ 5126630 h 512663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6177992" h="5126630">
                <a:moveTo>
                  <a:pt x="0" y="0"/>
                </a:moveTo>
                <a:lnTo>
                  <a:pt x="6177992" y="0"/>
                </a:lnTo>
                <a:lnTo>
                  <a:pt x="6177992" y="5126630"/>
                </a:lnTo>
                <a:lnTo>
                  <a:pt x="0" y="5126630"/>
                </a:lnTo>
                <a:close/>
              </a:path>
            </a:pathLst>
          </a:custGeom>
        </p:spPr>
      </p:pic>
      <p:sp>
        <p:nvSpPr>
          <p:cNvPr id="4" name="矩形 3"/>
          <p:cNvSpPr/>
          <p:nvPr/>
        </p:nvSpPr>
        <p:spPr>
          <a:xfrm>
            <a:off x="7784984" y="879340"/>
            <a:ext cx="2425117" cy="5164469"/>
          </a:xfrm>
          <a:prstGeom prst="rect">
            <a:avLst/>
          </a:prstGeom>
          <a:gradFill flip="none" rotWithShape="1">
            <a:gsLst>
              <a:gs pos="0">
                <a:srgbClr val="FFFF00">
                  <a:lumMod val="91000"/>
                </a:srgbClr>
              </a:gs>
              <a:gs pos="100000">
                <a:srgbClr val="FFC901">
                  <a:lumMod val="70000"/>
                  <a:lumOff val="30000"/>
                </a:srgbClr>
              </a:gs>
            </a:gsLst>
            <a:path path="circle">
              <a:fillToRect l="100000" t="100000"/>
            </a:path>
            <a:tileRect r="-100000" b="-100000"/>
          </a:gradFill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 dirty="0"/>
          </a:p>
        </p:txBody>
      </p:sp>
      <p:sp>
        <p:nvSpPr>
          <p:cNvPr id="37" name="矩形 36"/>
          <p:cNvSpPr/>
          <p:nvPr/>
        </p:nvSpPr>
        <p:spPr>
          <a:xfrm>
            <a:off x="699057" y="982376"/>
            <a:ext cx="909193" cy="5126630"/>
          </a:xfrm>
          <a:prstGeom prst="rect">
            <a:avLst/>
          </a:prstGeom>
          <a:solidFill>
            <a:schemeClr val="tx2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 dirty="0"/>
          </a:p>
        </p:txBody>
      </p:sp>
      <p:sp>
        <p:nvSpPr>
          <p:cNvPr id="39" name="矩形 38"/>
          <p:cNvSpPr/>
          <p:nvPr/>
        </p:nvSpPr>
        <p:spPr>
          <a:xfrm>
            <a:off x="516952" y="194556"/>
            <a:ext cx="4986225" cy="1815882"/>
          </a:xfrm>
          <a:prstGeom prst="rect">
            <a:avLst/>
          </a:prstGeom>
          <a:ln>
            <a:solidFill>
              <a:schemeClr val="bg1"/>
            </a:solidFill>
          </a:ln>
        </p:spPr>
        <p:txBody>
          <a:bodyPr wrap="square">
            <a:spAutoFit/>
          </a:bodyPr>
          <a:lstStyle/>
          <a:p>
            <a:r>
              <a:rPr lang="zh-CN" altLang="en-US" sz="2800" dirty="0" smtClean="0"/>
              <a:t>六、其他需要报告的事项</a:t>
            </a:r>
            <a:endParaRPr lang="zh-CN" altLang="en-US" sz="2800" dirty="0" smtClean="0"/>
          </a:p>
          <a:p>
            <a:endParaRPr lang="zh-CN" altLang="en-US" sz="2800" dirty="0" smtClean="0"/>
          </a:p>
          <a:p>
            <a:endParaRPr lang="zh-CN" altLang="en-US" sz="2800" dirty="0" smtClean="0"/>
          </a:p>
          <a:p>
            <a:endParaRPr lang="zh-CN" altLang="en-US" sz="2800" dirty="0">
              <a:ln w="3175">
                <a:solidFill>
                  <a:schemeClr val="bg2">
                    <a:lumMod val="50000"/>
                  </a:schemeClr>
                </a:solidFill>
              </a:ln>
              <a:solidFill>
                <a:schemeClr val="tx1">
                  <a:lumMod val="85000"/>
                  <a:lumOff val="15000"/>
                </a:schemeClr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sp>
        <p:nvSpPr>
          <p:cNvPr id="41" name="任意多边形: 形状 40"/>
          <p:cNvSpPr/>
          <p:nvPr/>
        </p:nvSpPr>
        <p:spPr>
          <a:xfrm>
            <a:off x="1" y="194555"/>
            <a:ext cx="342900" cy="687868"/>
          </a:xfrm>
          <a:custGeom>
            <a:avLst/>
            <a:gdLst>
              <a:gd name="connsiteX0" fmla="*/ 0 w 496338"/>
              <a:gd name="connsiteY0" fmla="*/ 0 h 995668"/>
              <a:gd name="connsiteX1" fmla="*/ 496338 w 496338"/>
              <a:gd name="connsiteY1" fmla="*/ 497834 h 995668"/>
              <a:gd name="connsiteX2" fmla="*/ 0 w 496338"/>
              <a:gd name="connsiteY2" fmla="*/ 995668 h 99566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496338" h="995668">
                <a:moveTo>
                  <a:pt x="0" y="0"/>
                </a:moveTo>
                <a:cubicBezTo>
                  <a:pt x="274120" y="0"/>
                  <a:pt x="496338" y="222888"/>
                  <a:pt x="496338" y="497834"/>
                </a:cubicBezTo>
                <a:cubicBezTo>
                  <a:pt x="496338" y="772780"/>
                  <a:pt x="274120" y="995668"/>
                  <a:pt x="0" y="995668"/>
                </a:cubicBezTo>
                <a:close/>
              </a:path>
            </a:pathLst>
          </a:custGeom>
          <a:gradFill>
            <a:gsLst>
              <a:gs pos="100000">
                <a:srgbClr val="FFC000">
                  <a:lumMod val="98000"/>
                  <a:lumOff val="2000"/>
                </a:srgbClr>
              </a:gs>
              <a:gs pos="0">
                <a:srgbClr val="FFC000">
                  <a:lumMod val="100000"/>
                </a:srgbClr>
              </a:gs>
            </a:gsLst>
            <a:lin ang="5400000" scaled="1"/>
          </a:gradFill>
          <a:ln w="15875"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zh-CN" altLang="en-US" dirty="0"/>
          </a:p>
        </p:txBody>
      </p:sp>
      <p:sp>
        <p:nvSpPr>
          <p:cNvPr id="16" name="矩形 47"/>
          <p:cNvSpPr>
            <a:spLocks noChangeArrowheads="1"/>
          </p:cNvSpPr>
          <p:nvPr/>
        </p:nvSpPr>
        <p:spPr bwMode="auto">
          <a:xfrm>
            <a:off x="7801763" y="2055305"/>
            <a:ext cx="2365694" cy="232918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bevel/>
              </a14:hiddenLine>
            </a:ext>
          </a:extLst>
        </p:spPr>
        <p:txBody>
          <a:bodyPr wrap="square" lIns="91326" tIns="45663" rIns="91326" bIns="45663">
            <a:spAutoFit/>
          </a:bodyPr>
          <a:lstStyle>
            <a:lvl1pPr eaLnBrk="0" hangingPunct="0">
              <a:lnSpc>
                <a:spcPct val="90000"/>
              </a:lnSpc>
              <a:spcBef>
                <a:spcPts val="1000"/>
              </a:spcBef>
              <a:buChar char="•"/>
              <a:defRPr sz="2800"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1pPr>
            <a:lvl2pPr marL="742950" indent="-285750" eaLnBrk="0" hangingPunct="0">
              <a:lnSpc>
                <a:spcPct val="90000"/>
              </a:lnSpc>
              <a:spcBef>
                <a:spcPts val="500"/>
              </a:spcBef>
              <a:buChar char="•"/>
              <a:defRPr sz="2400"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2pPr>
            <a:lvl3pPr marL="1143000" indent="-228600" eaLnBrk="0" hangingPunct="0">
              <a:lnSpc>
                <a:spcPct val="90000"/>
              </a:lnSpc>
              <a:spcBef>
                <a:spcPts val="500"/>
              </a:spcBef>
              <a:buChar char="•"/>
              <a:defRPr sz="2000"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3pPr>
            <a:lvl4pPr marL="1600200" indent="-228600" eaLnBrk="0" hangingPunct="0">
              <a:lnSpc>
                <a:spcPct val="90000"/>
              </a:lnSpc>
              <a:spcBef>
                <a:spcPts val="500"/>
              </a:spcBef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4pPr>
            <a:lvl5pPr marL="2057400" indent="-228600" eaLnBrk="0" hangingPunct="0">
              <a:lnSpc>
                <a:spcPct val="90000"/>
              </a:lnSpc>
              <a:spcBef>
                <a:spcPts val="500"/>
              </a:spcBef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9pPr>
          </a:lstStyle>
          <a:p>
            <a:pPr fontAlgn="base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None/>
            </a:pPr>
            <a:r>
              <a:rPr lang="zh-CN" altLang="en-US" sz="1400" dirty="0" smtClean="0">
                <a:sym typeface="+mn-ea"/>
              </a:rPr>
              <a:t>我局</a:t>
            </a:r>
            <a:r>
              <a:rPr lang="zh-CN" altLang="en-US" sz="1400" dirty="0" smtClean="0"/>
              <a:t>严格依照</a:t>
            </a:r>
            <a:r>
              <a:rPr lang="en-US" altLang="zh-CN" sz="1400" dirty="0" smtClean="0"/>
              <a:t>《</a:t>
            </a:r>
            <a:r>
              <a:rPr lang="zh-CN" altLang="en-US" sz="1400" dirty="0" smtClean="0"/>
              <a:t>政府信息公开信息处理费管理办法</a:t>
            </a:r>
            <a:r>
              <a:rPr lang="en-US" altLang="zh-CN" sz="1400" dirty="0" smtClean="0"/>
              <a:t>》</a:t>
            </a:r>
            <a:r>
              <a:rPr lang="zh-CN" altLang="en-US" sz="1400" dirty="0" smtClean="0"/>
              <a:t>规定的标准、程序、方式计收信息处理费，</a:t>
            </a:r>
            <a:r>
              <a:rPr lang="en-US" sz="1400" dirty="0" smtClean="0"/>
              <a:t>2021</a:t>
            </a:r>
            <a:r>
              <a:rPr lang="zh-CN" altLang="en-US" sz="1400" dirty="0" smtClean="0"/>
              <a:t>年信息处理费共计</a:t>
            </a:r>
            <a:r>
              <a:rPr lang="en-US" sz="1400" dirty="0" smtClean="0"/>
              <a:t>0</a:t>
            </a:r>
            <a:r>
              <a:rPr lang="zh-CN" altLang="en-US" sz="1400" dirty="0" smtClean="0"/>
              <a:t>元。</a:t>
            </a:r>
            <a:endParaRPr lang="zh-CN" altLang="en-US" sz="1400" dirty="0" smtClean="0"/>
          </a:p>
          <a:p>
            <a:pPr fontAlgn="base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None/>
            </a:pPr>
            <a:endParaRPr lang="zh-CN" altLang="en-US" sz="1400" dirty="0" smtClean="0"/>
          </a:p>
          <a:p>
            <a:pPr fontAlgn="base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None/>
            </a:pPr>
            <a:endParaRPr lang="zh-CN" altLang="en-US" sz="1300" dirty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微软雅黑" panose="020B0503020204020204" pitchFamily="34" charset="-122"/>
              <a:cs typeface="方正兰亭纤黑简体"/>
            </a:endParaRPr>
          </a:p>
        </p:txBody>
      </p:sp>
      <p:sp>
        <p:nvSpPr>
          <p:cNvPr id="23" name="文本框 22"/>
          <p:cNvSpPr txBox="1"/>
          <p:nvPr/>
        </p:nvSpPr>
        <p:spPr>
          <a:xfrm>
            <a:off x="6979641" y="989903"/>
            <a:ext cx="2038524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zh-CN" altLang="en-US" sz="1400" dirty="0" smtClean="0"/>
          </a:p>
          <a:p>
            <a:endParaRPr lang="zh-CN" altLang="en-US" sz="1400" dirty="0" smtClean="0"/>
          </a:p>
          <a:p>
            <a:endParaRPr lang="zh-CN" altLang="en-US" sz="1400" dirty="0" smtClean="0"/>
          </a:p>
          <a:p>
            <a:endParaRPr lang="zh-CN" altLang="en-US" sz="1400" b="1" dirty="0">
              <a:solidFill>
                <a:schemeClr val="accent1">
                  <a:lumMod val="50000"/>
                </a:schemeClr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sp>
        <p:nvSpPr>
          <p:cNvPr id="24" name="矩形 47"/>
          <p:cNvSpPr>
            <a:spLocks noChangeArrowheads="1"/>
          </p:cNvSpPr>
          <p:nvPr/>
        </p:nvSpPr>
        <p:spPr bwMode="auto">
          <a:xfrm>
            <a:off x="8045043" y="1971414"/>
            <a:ext cx="2659310" cy="71546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bevel/>
              </a14:hiddenLine>
            </a:ext>
          </a:extLst>
        </p:spPr>
        <p:txBody>
          <a:bodyPr wrap="square" lIns="91326" tIns="45663" rIns="91326" bIns="45663">
            <a:spAutoFit/>
          </a:bodyPr>
          <a:lstStyle>
            <a:lvl1pPr eaLnBrk="0" hangingPunct="0">
              <a:lnSpc>
                <a:spcPct val="90000"/>
              </a:lnSpc>
              <a:spcBef>
                <a:spcPts val="1000"/>
              </a:spcBef>
              <a:buChar char="•"/>
              <a:defRPr sz="2800"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1pPr>
            <a:lvl2pPr marL="742950" indent="-285750" eaLnBrk="0" hangingPunct="0">
              <a:lnSpc>
                <a:spcPct val="90000"/>
              </a:lnSpc>
              <a:spcBef>
                <a:spcPts val="500"/>
              </a:spcBef>
              <a:buChar char="•"/>
              <a:defRPr sz="2400"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2pPr>
            <a:lvl3pPr marL="1143000" indent="-228600" eaLnBrk="0" hangingPunct="0">
              <a:lnSpc>
                <a:spcPct val="90000"/>
              </a:lnSpc>
              <a:spcBef>
                <a:spcPts val="500"/>
              </a:spcBef>
              <a:buChar char="•"/>
              <a:defRPr sz="2000"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3pPr>
            <a:lvl4pPr marL="1600200" indent="-228600" eaLnBrk="0" hangingPunct="0">
              <a:lnSpc>
                <a:spcPct val="90000"/>
              </a:lnSpc>
              <a:spcBef>
                <a:spcPts val="500"/>
              </a:spcBef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4pPr>
            <a:lvl5pPr marL="2057400" indent="-228600" eaLnBrk="0" hangingPunct="0">
              <a:lnSpc>
                <a:spcPct val="90000"/>
              </a:lnSpc>
              <a:spcBef>
                <a:spcPts val="500"/>
              </a:spcBef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方正兰亭黑_GBK" pitchFamily="2" charset="-122"/>
                <a:ea typeface="方正兰亭黑_GBK" pitchFamily="2" charset="-122"/>
                <a:sym typeface="Calibri" panose="020F0502020204030204" pitchFamily="34" charset="0"/>
              </a:defRPr>
            </a:lvl9pPr>
          </a:lstStyle>
          <a:p>
            <a:pPr fontAlgn="base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None/>
            </a:pPr>
            <a:endParaRPr lang="zh-CN" altLang="en-US" sz="1400" dirty="0" smtClean="0"/>
          </a:p>
          <a:p>
            <a:pPr fontAlgn="base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None/>
            </a:pPr>
            <a:endParaRPr lang="zh-CN" altLang="en-US" sz="1300" dirty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微软雅黑" panose="020B0503020204020204" pitchFamily="34" charset="-122"/>
              <a:cs typeface="方正兰亭纤黑简体"/>
            </a:endParaRPr>
          </a:p>
        </p:txBody>
      </p:sp>
      <p:sp>
        <p:nvSpPr>
          <p:cNvPr id="25" name="文本框 24"/>
          <p:cNvSpPr txBox="1"/>
          <p:nvPr/>
        </p:nvSpPr>
        <p:spPr>
          <a:xfrm>
            <a:off x="9152389" y="973125"/>
            <a:ext cx="2689296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zh-CN" altLang="en-US" sz="1400" dirty="0" smtClean="0"/>
          </a:p>
          <a:p>
            <a:endParaRPr lang="zh-CN" altLang="en-US" sz="1400" b="1" dirty="0">
              <a:solidFill>
                <a:schemeClr val="accent1">
                  <a:lumMod val="50000"/>
                </a:schemeClr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</p:spTree>
  </p:cSld>
  <p:clrMapOvr>
    <a:masterClrMapping/>
  </p:clrMapOvr>
  <p:transition spd="med">
    <p:pull/>
  </p:transition>
  <p:timing>
    <p:tnLst>
      <p:par>
        <p:cTn id="1" dur="indefinite" restart="never" nodeType="tmRoot"/>
      </p:par>
    </p:tnLst>
  </p:timing>
</p:sld>
</file>

<file path=ppt/tags/tag1.xml><?xml version="1.0" encoding="utf-8"?>
<p:tagLst xmlns:p="http://schemas.openxmlformats.org/presentationml/2006/main">
  <p:tag name="COMMONDATA" val="eyJjb3VudCI6MSwiaGRpZCI6IjVkNWZmOGIxNjZiNjM4ODM2YzkyNGZhMmZkZGQzMDU3IiwidXNlckNvdW50IjoxfQ=="/>
</p:tagLst>
</file>

<file path=ppt/theme/theme1.xml><?xml version="1.0" encoding="utf-8"?>
<a:theme xmlns:a="http://schemas.openxmlformats.org/drawingml/2006/main" name="Office 主题​​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等线 Ligh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等线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主题​​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等线 Ligh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等线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1537</Words>
  <Application>WPS 演示</Application>
  <PresentationFormat>自定义</PresentationFormat>
  <Paragraphs>117</Paragraphs>
  <Slides>10</Slides>
  <Notes>0</Notes>
  <HiddenSlides>0</HiddenSlides>
  <MMClips>0</MMClips>
  <ScaleCrop>false</ScaleCrop>
  <HeadingPairs>
    <vt:vector size="6" baseType="variant">
      <vt:variant>
        <vt:lpstr>已用的字体</vt:lpstr>
      </vt:variant>
      <vt:variant>
        <vt:i4>12</vt:i4>
      </vt:variant>
      <vt:variant>
        <vt:lpstr>主题</vt:lpstr>
      </vt:variant>
      <vt:variant>
        <vt:i4>1</vt:i4>
      </vt:variant>
      <vt:variant>
        <vt:lpstr>幻灯片标题</vt:lpstr>
      </vt:variant>
      <vt:variant>
        <vt:i4>10</vt:i4>
      </vt:variant>
    </vt:vector>
  </HeadingPairs>
  <TitlesOfParts>
    <vt:vector size="23" baseType="lpstr">
      <vt:lpstr>Arial</vt:lpstr>
      <vt:lpstr>宋体</vt:lpstr>
      <vt:lpstr>Wingdings</vt:lpstr>
      <vt:lpstr>微软雅黑</vt:lpstr>
      <vt:lpstr>方正兰亭黑_GBK</vt:lpstr>
      <vt:lpstr>黑体</vt:lpstr>
      <vt:lpstr>Calibri</vt:lpstr>
      <vt:lpstr>方正尚酷简体</vt:lpstr>
      <vt:lpstr>方正兰亭纤黑简体</vt:lpstr>
      <vt:lpstr>等线</vt:lpstr>
      <vt:lpstr>等线 Light</vt:lpstr>
      <vt:lpstr>Arial Unicode MS</vt:lpstr>
      <vt:lpstr>Office 主题​​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演示文稿</dc:title>
  <dc:creator>hu yujie</dc:creator>
  <cp:lastModifiedBy>meiyazi</cp:lastModifiedBy>
  <cp:revision>164</cp:revision>
  <dcterms:created xsi:type="dcterms:W3CDTF">2019-10-20T10:33:00Z</dcterms:created>
  <dcterms:modified xsi:type="dcterms:W3CDTF">2022-06-23T03:12:40Z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KSOProductBuildVer">
    <vt:lpwstr>2052-11.1.0.11744</vt:lpwstr>
  </property>
  <property fmtid="{D5CDD505-2E9C-101B-9397-08002B2CF9AE}" pid="3" name="KSOTemplateUUID">
    <vt:lpwstr>v1.0_mb_lBLzHCFGgO9wZHcBqyUOnw==</vt:lpwstr>
  </property>
  <property fmtid="{D5CDD505-2E9C-101B-9397-08002B2CF9AE}" pid="4" name="ICV">
    <vt:lpwstr>A889498B6D5D40FA838EEDD0CF224421</vt:lpwstr>
  </property>
</Properties>
</file>